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99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Layouts/slideLayout68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7" r:id="rId5"/>
    <p:sldMasterId id="2147483709" r:id="rId6"/>
  </p:sldMasterIdLst>
  <p:sldIdLst>
    <p:sldId id="256" r:id="rId7"/>
    <p:sldId id="320" r:id="rId8"/>
    <p:sldId id="314" r:id="rId9"/>
    <p:sldId id="264" r:id="rId10"/>
    <p:sldId id="259" r:id="rId11"/>
    <p:sldId id="257" r:id="rId12"/>
    <p:sldId id="258" r:id="rId13"/>
    <p:sldId id="263" r:id="rId14"/>
    <p:sldId id="261" r:id="rId15"/>
    <p:sldId id="260" r:id="rId16"/>
    <p:sldId id="265" r:id="rId17"/>
    <p:sldId id="270" r:id="rId18"/>
    <p:sldId id="262" r:id="rId19"/>
    <p:sldId id="266" r:id="rId20"/>
    <p:sldId id="267" r:id="rId21"/>
    <p:sldId id="268" r:id="rId22"/>
    <p:sldId id="316" r:id="rId23"/>
    <p:sldId id="269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347" r:id="rId36"/>
    <p:sldId id="282" r:id="rId37"/>
    <p:sldId id="348" r:id="rId38"/>
    <p:sldId id="283" r:id="rId39"/>
    <p:sldId id="284" r:id="rId40"/>
    <p:sldId id="285" r:id="rId41"/>
    <p:sldId id="286" r:id="rId42"/>
    <p:sldId id="287" r:id="rId43"/>
    <p:sldId id="349" r:id="rId44"/>
    <p:sldId id="288" r:id="rId45"/>
    <p:sldId id="289" r:id="rId46"/>
    <p:sldId id="290" r:id="rId47"/>
    <p:sldId id="291" r:id="rId48"/>
    <p:sldId id="292" r:id="rId49"/>
    <p:sldId id="293" r:id="rId50"/>
    <p:sldId id="294" r:id="rId51"/>
    <p:sldId id="295" r:id="rId52"/>
    <p:sldId id="296" r:id="rId53"/>
    <p:sldId id="297" r:id="rId54"/>
    <p:sldId id="300" r:id="rId55"/>
    <p:sldId id="298" r:id="rId56"/>
    <p:sldId id="299" r:id="rId57"/>
    <p:sldId id="342" r:id="rId58"/>
    <p:sldId id="340" r:id="rId59"/>
    <p:sldId id="341" r:id="rId60"/>
    <p:sldId id="343" r:id="rId61"/>
    <p:sldId id="301" r:id="rId62"/>
    <p:sldId id="302" r:id="rId63"/>
    <p:sldId id="303" r:id="rId64"/>
    <p:sldId id="304" r:id="rId65"/>
    <p:sldId id="305" r:id="rId66"/>
    <p:sldId id="306" r:id="rId67"/>
    <p:sldId id="307" r:id="rId68"/>
    <p:sldId id="308" r:id="rId69"/>
    <p:sldId id="309" r:id="rId70"/>
    <p:sldId id="310" r:id="rId71"/>
    <p:sldId id="311" r:id="rId72"/>
    <p:sldId id="315" r:id="rId73"/>
    <p:sldId id="313" r:id="rId74"/>
    <p:sldId id="312" r:id="rId75"/>
    <p:sldId id="323" r:id="rId76"/>
    <p:sldId id="350" r:id="rId77"/>
    <p:sldId id="324" r:id="rId78"/>
    <p:sldId id="325" r:id="rId79"/>
    <p:sldId id="321" r:id="rId80"/>
    <p:sldId id="351" r:id="rId81"/>
    <p:sldId id="327" r:id="rId82"/>
    <p:sldId id="322" r:id="rId83"/>
    <p:sldId id="326" r:id="rId84"/>
    <p:sldId id="344" r:id="rId85"/>
    <p:sldId id="345" r:id="rId86"/>
    <p:sldId id="346" r:id="rId87"/>
    <p:sldId id="334" r:id="rId88"/>
    <p:sldId id="335" r:id="rId89"/>
    <p:sldId id="336" r:id="rId90"/>
    <p:sldId id="337" r:id="rId91"/>
    <p:sldId id="330" r:id="rId92"/>
    <p:sldId id="331" r:id="rId93"/>
    <p:sldId id="332" r:id="rId94"/>
    <p:sldId id="328" r:id="rId95"/>
    <p:sldId id="329" r:id="rId96"/>
    <p:sldId id="333" r:id="rId97"/>
    <p:sldId id="355" r:id="rId98"/>
    <p:sldId id="352" r:id="rId99"/>
    <p:sldId id="353" r:id="rId100"/>
    <p:sldId id="354" r:id="rId101"/>
    <p:sldId id="356" r:id="rId102"/>
    <p:sldId id="357" r:id="rId103"/>
    <p:sldId id="358" r:id="rId104"/>
    <p:sldId id="359" r:id="rId105"/>
    <p:sldId id="360" r:id="rId106"/>
    <p:sldId id="361" r:id="rId107"/>
    <p:sldId id="364" r:id="rId108"/>
    <p:sldId id="365" r:id="rId109"/>
    <p:sldId id="366" r:id="rId110"/>
    <p:sldId id="367" r:id="rId111"/>
    <p:sldId id="362" r:id="rId112"/>
    <p:sldId id="363" r:id="rId113"/>
    <p:sldId id="368" r:id="rId114"/>
    <p:sldId id="369" r:id="rId115"/>
    <p:sldId id="338" r:id="rId116"/>
    <p:sldId id="339" r:id="rId1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3399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25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117" Type="http://schemas.openxmlformats.org/officeDocument/2006/relationships/slide" Target="slides/slide111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112" Type="http://schemas.openxmlformats.org/officeDocument/2006/relationships/slide" Target="slides/slide106.xml"/><Relationship Id="rId16" Type="http://schemas.openxmlformats.org/officeDocument/2006/relationships/slide" Target="slides/slide10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13" Type="http://schemas.openxmlformats.org/officeDocument/2006/relationships/slide" Target="slides/slide107.xml"/><Relationship Id="rId118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12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103" Type="http://schemas.openxmlformats.org/officeDocument/2006/relationships/slide" Target="slides/slide97.xml"/><Relationship Id="rId108" Type="http://schemas.openxmlformats.org/officeDocument/2006/relationships/slide" Target="slides/slide102.xml"/><Relationship Id="rId116" Type="http://schemas.openxmlformats.org/officeDocument/2006/relationships/slide" Target="slides/slide11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slide" Target="slides/slide85.xml"/><Relationship Id="rId96" Type="http://schemas.openxmlformats.org/officeDocument/2006/relationships/slide" Target="slides/slide90.xml"/><Relationship Id="rId111" Type="http://schemas.openxmlformats.org/officeDocument/2006/relationships/slide" Target="slides/slide10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14" Type="http://schemas.openxmlformats.org/officeDocument/2006/relationships/slide" Target="slides/slide108.xml"/><Relationship Id="rId119" Type="http://schemas.openxmlformats.org/officeDocument/2006/relationships/viewProps" Target="viewProps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120" Type="http://schemas.openxmlformats.org/officeDocument/2006/relationships/theme" Target="theme/theme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slide" Target="slides/slide104.xml"/><Relationship Id="rId115" Type="http://schemas.openxmlformats.org/officeDocument/2006/relationships/slide" Target="slides/slide10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990600"/>
            <a:ext cx="6400800" cy="25146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76200" cmpd="tri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86200"/>
            <a:ext cx="6400800" cy="17526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6400800"/>
            <a:ext cx="1905000" cy="457200"/>
          </a:xfrm>
        </p:spPr>
        <p:txBody>
          <a:bodyPr anchorCtr="0"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400800"/>
            <a:ext cx="2895600" cy="457200"/>
          </a:xfrm>
        </p:spPr>
        <p:txBody>
          <a:bodyPr anchorCtr="0"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 anchorCtr="0"/>
          <a:lstStyle>
            <a:lvl1pPr>
              <a:defRPr/>
            </a:lvl1pPr>
          </a:lstStyle>
          <a:p>
            <a:fld id="{D580376B-EDF2-4F4C-8959-E84838803639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0" y="0"/>
            <a:ext cx="6362700" cy="6858000"/>
            <a:chOff x="0" y="0"/>
            <a:chExt cx="4008" cy="4320"/>
          </a:xfrm>
        </p:grpSpPr>
        <p:pic>
          <p:nvPicPr>
            <p:cNvPr id="8200" name="Picture 8" descr="Expbanna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invGray">
            <a:xfrm>
              <a:off x="0" y="0"/>
              <a:ext cx="432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01" name="Picture 9" descr="EXPHORS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3600"/>
              <a:ext cx="1800" cy="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202" name="Picture 10" descr="EXPHORS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657600"/>
            <a:ext cx="571500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9060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FA194-22FB-4237-997D-73AE1FEE426E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917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42F1E-2506-4A4A-B0EA-81FCF44798DD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58144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641DD-FE15-4750-84DA-6C0C4CE7A9B7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851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33A2C7-C32F-4FF7-B1DF-B193F720F72C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567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A3070-218B-466A-83C6-3D887EE30C1F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4721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10585-7A33-4782-836A-5846DFD7C5FE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9819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544EF-CB44-490A-BEBE-8E64E6D94582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98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94348-A0E5-4C39-96B4-CBF1DBD19425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00390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357E9-3AAC-4E0A-A0B9-0EDD616A7672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8196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499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2038" y="381000"/>
            <a:ext cx="5681662" cy="5499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9D141-A46C-4ADE-8B37-8B8AA7A5B9DF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79449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81F833-F987-4F84-9766-BBC71C244350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157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4042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6703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42291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0985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6405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2352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7440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3769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62261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8330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673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56926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44102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68339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6811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005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170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2048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84760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2027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7100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8871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5143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74991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73259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6467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62211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36749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1257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41345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91283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3867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4945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147483647 w 3985"/>
              <a:gd name="T1" fmla="*/ 0 h 3619"/>
              <a:gd name="T2" fmla="*/ 0 w 3985"/>
              <a:gd name="T3" fmla="*/ 2147483647 h 3619"/>
              <a:gd name="T4" fmla="*/ 2147483647 w 3985"/>
              <a:gd name="T5" fmla="*/ 2147483647 h 3619"/>
              <a:gd name="T6" fmla="*/ 2147483647 w 3985"/>
              <a:gd name="T7" fmla="*/ 2147483647 h 3619"/>
              <a:gd name="T8" fmla="*/ 2147483647 w 3985"/>
              <a:gd name="T9" fmla="*/ 0 h 3619"/>
              <a:gd name="T10" fmla="*/ 2147483647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2147483647 w 794"/>
                <a:gd name="T1" fmla="*/ 2147483647 h 414"/>
                <a:gd name="T2" fmla="*/ 2147483647 w 794"/>
                <a:gd name="T3" fmla="*/ 2147483647 h 414"/>
                <a:gd name="T4" fmla="*/ 2147483647 w 794"/>
                <a:gd name="T5" fmla="*/ 2147483647 h 414"/>
                <a:gd name="T6" fmla="*/ 2147483647 w 794"/>
                <a:gd name="T7" fmla="*/ 0 h 414"/>
                <a:gd name="T8" fmla="*/ 2147483647 w 794"/>
                <a:gd name="T9" fmla="*/ 2147483647 h 414"/>
                <a:gd name="T10" fmla="*/ 0 w 794"/>
                <a:gd name="T11" fmla="*/ 2147483647 h 414"/>
                <a:gd name="T12" fmla="*/ 2147483647 w 794"/>
                <a:gd name="T13" fmla="*/ 2147483647 h 414"/>
                <a:gd name="T14" fmla="*/ 2147483647 w 794"/>
                <a:gd name="T15" fmla="*/ 2147483647 h 414"/>
                <a:gd name="T16" fmla="*/ 2147483647 w 794"/>
                <a:gd name="T17" fmla="*/ 2147483647 h 414"/>
                <a:gd name="T18" fmla="*/ 2147483647 w 794"/>
                <a:gd name="T19" fmla="*/ 2147483647 h 414"/>
                <a:gd name="T20" fmla="*/ 2147483647 w 794"/>
                <a:gd name="T21" fmla="*/ 2147483647 h 414"/>
                <a:gd name="T22" fmla="*/ 2147483647 w 794"/>
                <a:gd name="T23" fmla="*/ 2147483647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200409 w 1586"/>
                <a:gd name="T1" fmla="*/ 0 h 821"/>
                <a:gd name="T2" fmla="*/ 1946521 w 1586"/>
                <a:gd name="T3" fmla="*/ 37802 h 821"/>
                <a:gd name="T4" fmla="*/ 2088266 w 1586"/>
                <a:gd name="T5" fmla="*/ 46472 h 821"/>
                <a:gd name="T6" fmla="*/ 2319639 w 1586"/>
                <a:gd name="T7" fmla="*/ 57681 h 821"/>
                <a:gd name="T8" fmla="*/ 2288951 w 1586"/>
                <a:gd name="T9" fmla="*/ 59801 h 821"/>
                <a:gd name="T10" fmla="*/ 1973953 w 1586"/>
                <a:gd name="T11" fmla="*/ 57317 h 821"/>
                <a:gd name="T12" fmla="*/ 1674259 w 1586"/>
                <a:gd name="T13" fmla="*/ 59076 h 821"/>
                <a:gd name="T14" fmla="*/ 60543 w 1586"/>
                <a:gd name="T15" fmla="*/ 21766 h 821"/>
                <a:gd name="T16" fmla="*/ 0 w 1586"/>
                <a:gd name="T17" fmla="*/ 10930 h 821"/>
                <a:gd name="T18" fmla="*/ 67133 w 1586"/>
                <a:gd name="T19" fmla="*/ 2305 h 821"/>
                <a:gd name="T20" fmla="*/ 200409 w 1586"/>
                <a:gd name="T21" fmla="*/ 0 h 821"/>
                <a:gd name="T22" fmla="*/ 200409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25204 h 747"/>
                <a:gd name="T2" fmla="*/ 1422471 w 1049"/>
                <a:gd name="T3" fmla="*/ 57982 h 747"/>
                <a:gd name="T4" fmla="*/ 1448930 w 1049"/>
                <a:gd name="T5" fmla="*/ 41453 h 747"/>
                <a:gd name="T6" fmla="*/ 1618612 w 1049"/>
                <a:gd name="T7" fmla="*/ 32769 h 747"/>
                <a:gd name="T8" fmla="*/ 120334 w 1049"/>
                <a:gd name="T9" fmla="*/ 0 h 747"/>
                <a:gd name="T10" fmla="*/ 0 w 1049"/>
                <a:gd name="T11" fmla="*/ 9819 h 747"/>
                <a:gd name="T12" fmla="*/ 0 w 1049"/>
                <a:gd name="T13" fmla="*/ 25204 h 747"/>
                <a:gd name="T14" fmla="*/ 0 w 1049"/>
                <a:gd name="T15" fmla="*/ 25204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56945 w 150"/>
                  <a:gd name="T1" fmla="*/ 0 h 173"/>
                  <a:gd name="T2" fmla="*/ 57769 w 150"/>
                  <a:gd name="T3" fmla="*/ 5779 h 173"/>
                  <a:gd name="T4" fmla="*/ 0 w 150"/>
                  <a:gd name="T5" fmla="*/ 15076 h 173"/>
                  <a:gd name="T6" fmla="*/ 114196 w 150"/>
                  <a:gd name="T7" fmla="*/ 13934 h 173"/>
                  <a:gd name="T8" fmla="*/ 147107 w 150"/>
                  <a:gd name="T9" fmla="*/ 7361 h 173"/>
                  <a:gd name="T10" fmla="*/ 214653 w 150"/>
                  <a:gd name="T11" fmla="*/ 2338 h 173"/>
                  <a:gd name="T12" fmla="*/ 156945 w 150"/>
                  <a:gd name="T13" fmla="*/ 0 h 173"/>
                  <a:gd name="T14" fmla="*/ 156945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234864 w 1684"/>
                  <a:gd name="T1" fmla="*/ 0 h 880"/>
                  <a:gd name="T2" fmla="*/ 94957 w 1684"/>
                  <a:gd name="T3" fmla="*/ 3914 h 880"/>
                  <a:gd name="T4" fmla="*/ 0 w 1684"/>
                  <a:gd name="T5" fmla="*/ 15649 h 880"/>
                  <a:gd name="T6" fmla="*/ 101285 w 1684"/>
                  <a:gd name="T7" fmla="*/ 26987 h 880"/>
                  <a:gd name="T8" fmla="*/ 1780235 w 1684"/>
                  <a:gd name="T9" fmla="*/ 65194 h 880"/>
                  <a:gd name="T10" fmla="*/ 2141915 w 1684"/>
                  <a:gd name="T11" fmla="*/ 62815 h 880"/>
                  <a:gd name="T12" fmla="*/ 2434994 w 1684"/>
                  <a:gd name="T13" fmla="*/ 66177 h 880"/>
                  <a:gd name="T14" fmla="*/ 2536684 w 1684"/>
                  <a:gd name="T15" fmla="*/ 60835 h 880"/>
                  <a:gd name="T16" fmla="*/ 2262268 w 1684"/>
                  <a:gd name="T17" fmla="*/ 49916 h 880"/>
                  <a:gd name="T18" fmla="*/ 2150769 w 1684"/>
                  <a:gd name="T19" fmla="*/ 38543 h 880"/>
                  <a:gd name="T20" fmla="*/ 2062772 w 1684"/>
                  <a:gd name="T21" fmla="*/ 39637 h 880"/>
                  <a:gd name="T22" fmla="*/ 2167323 w 1684"/>
                  <a:gd name="T23" fmla="*/ 49916 h 880"/>
                  <a:gd name="T24" fmla="*/ 2376941 w 1684"/>
                  <a:gd name="T25" fmla="*/ 60877 h 880"/>
                  <a:gd name="T26" fmla="*/ 2128634 w 1684"/>
                  <a:gd name="T27" fmla="*/ 59195 h 880"/>
                  <a:gd name="T28" fmla="*/ 1835857 w 1684"/>
                  <a:gd name="T29" fmla="*/ 61150 h 880"/>
                  <a:gd name="T30" fmla="*/ 1890042 w 1684"/>
                  <a:gd name="T31" fmla="*/ 48848 h 880"/>
                  <a:gd name="T32" fmla="*/ 2015575 w 1684"/>
                  <a:gd name="T33" fmla="*/ 40465 h 880"/>
                  <a:gd name="T34" fmla="*/ 1868618 w 1684"/>
                  <a:gd name="T35" fmla="*/ 41510 h 880"/>
                  <a:gd name="T36" fmla="*/ 1754688 w 1684"/>
                  <a:gd name="T37" fmla="*/ 49523 h 880"/>
                  <a:gd name="T38" fmla="*/ 1715968 w 1684"/>
                  <a:gd name="T39" fmla="*/ 59505 h 880"/>
                  <a:gd name="T40" fmla="*/ 161361 w 1684"/>
                  <a:gd name="T41" fmla="*/ 23307 h 880"/>
                  <a:gd name="T42" fmla="*/ 120142 w 1684"/>
                  <a:gd name="T43" fmla="*/ 16144 h 880"/>
                  <a:gd name="T44" fmla="*/ 155070 w 1684"/>
                  <a:gd name="T45" fmla="*/ 7189 h 880"/>
                  <a:gd name="T46" fmla="*/ 326342 w 1684"/>
                  <a:gd name="T47" fmla="*/ 0 h 880"/>
                  <a:gd name="T48" fmla="*/ 234864 w 1684"/>
                  <a:gd name="T49" fmla="*/ 0 h 880"/>
                  <a:gd name="T50" fmla="*/ 234864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50706 w 1190"/>
                  <a:gd name="T1" fmla="*/ 0 h 500"/>
                  <a:gd name="T2" fmla="*/ 1791263 w 1190"/>
                  <a:gd name="T3" fmla="*/ 36587 h 500"/>
                  <a:gd name="T4" fmla="*/ 1618557 w 1190"/>
                  <a:gd name="T5" fmla="*/ 37329 h 500"/>
                  <a:gd name="T6" fmla="*/ 0 w 1190"/>
                  <a:gd name="T7" fmla="*/ 2013 h 500"/>
                  <a:gd name="T8" fmla="*/ 150706 w 1190"/>
                  <a:gd name="T9" fmla="*/ 0 h 500"/>
                  <a:gd name="T10" fmla="*/ 150706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80044 w 160"/>
                  <a:gd name="T1" fmla="*/ 0 h 335"/>
                  <a:gd name="T2" fmla="*/ 29482 w 160"/>
                  <a:gd name="T3" fmla="*/ 7419 h 335"/>
                  <a:gd name="T4" fmla="*/ 0 w 160"/>
                  <a:gd name="T5" fmla="*/ 15983 h 335"/>
                  <a:gd name="T6" fmla="*/ 51665 w 160"/>
                  <a:gd name="T7" fmla="*/ 21846 h 335"/>
                  <a:gd name="T8" fmla="*/ 145171 w 160"/>
                  <a:gd name="T9" fmla="*/ 23294 h 335"/>
                  <a:gd name="T10" fmla="*/ 117864 w 160"/>
                  <a:gd name="T11" fmla="*/ 10670 h 335"/>
                  <a:gd name="T12" fmla="*/ 247661 w 160"/>
                  <a:gd name="T13" fmla="*/ 1215 h 335"/>
                  <a:gd name="T14" fmla="*/ 180044 w 160"/>
                  <a:gd name="T15" fmla="*/ 0 h 335"/>
                  <a:gd name="T16" fmla="*/ 180044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20405 w 489"/>
                  <a:gd name="T1" fmla="*/ 2645 h 296"/>
                  <a:gd name="T2" fmla="*/ 227420 w 489"/>
                  <a:gd name="T3" fmla="*/ 5106 h 296"/>
                  <a:gd name="T4" fmla="*/ 461461 w 489"/>
                  <a:gd name="T5" fmla="*/ 10556 h 296"/>
                  <a:gd name="T6" fmla="*/ 626717 w 489"/>
                  <a:gd name="T7" fmla="*/ 18721 h 296"/>
                  <a:gd name="T8" fmla="*/ 464254 w 489"/>
                  <a:gd name="T9" fmla="*/ 17702 h 296"/>
                  <a:gd name="T10" fmla="*/ 197407 w 489"/>
                  <a:gd name="T11" fmla="*/ 11250 h 296"/>
                  <a:gd name="T12" fmla="*/ 71039 w 489"/>
                  <a:gd name="T13" fmla="*/ 6154 h 296"/>
                  <a:gd name="T14" fmla="*/ 151944 w 489"/>
                  <a:gd name="T15" fmla="*/ 12540 h 296"/>
                  <a:gd name="T16" fmla="*/ 387269 w 489"/>
                  <a:gd name="T17" fmla="*/ 20754 h 296"/>
                  <a:gd name="T18" fmla="*/ 663329 w 489"/>
                  <a:gd name="T19" fmla="*/ 22834 h 296"/>
                  <a:gd name="T20" fmla="*/ 696224 w 489"/>
                  <a:gd name="T21" fmla="*/ 17235 h 296"/>
                  <a:gd name="T22" fmla="*/ 561147 w 489"/>
                  <a:gd name="T23" fmla="*/ 9268 h 296"/>
                  <a:gd name="T24" fmla="*/ 241801 w 489"/>
                  <a:gd name="T25" fmla="*/ 1335 h 296"/>
                  <a:gd name="T26" fmla="*/ 0 w 489"/>
                  <a:gd name="T27" fmla="*/ 0 h 296"/>
                  <a:gd name="T28" fmla="*/ 20405 w 489"/>
                  <a:gd name="T29" fmla="*/ 2645 h 296"/>
                  <a:gd name="T30" fmla="*/ 20405 w 489"/>
                  <a:gd name="T31" fmla="*/ 2645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6 w 794"/>
                <a:gd name="T1" fmla="*/ 1 h 414"/>
                <a:gd name="T2" fmla="*/ 5 w 794"/>
                <a:gd name="T3" fmla="*/ 1 h 414"/>
                <a:gd name="T4" fmla="*/ 4 w 794"/>
                <a:gd name="T5" fmla="*/ 1 h 414"/>
                <a:gd name="T6" fmla="*/ 2 w 794"/>
                <a:gd name="T7" fmla="*/ 0 h 414"/>
                <a:gd name="T8" fmla="*/ 2 w 794"/>
                <a:gd name="T9" fmla="*/ 1 h 414"/>
                <a:gd name="T10" fmla="*/ 0 w 794"/>
                <a:gd name="T11" fmla="*/ 1 h 414"/>
                <a:gd name="T12" fmla="*/ 2 w 794"/>
                <a:gd name="T13" fmla="*/ 1 h 414"/>
                <a:gd name="T14" fmla="*/ 4 w 794"/>
                <a:gd name="T15" fmla="*/ 1 h 414"/>
                <a:gd name="T16" fmla="*/ 5 w 794"/>
                <a:gd name="T17" fmla="*/ 1 h 414"/>
                <a:gd name="T18" fmla="*/ 6 w 794"/>
                <a:gd name="T19" fmla="*/ 1 h 414"/>
                <a:gd name="T20" fmla="*/ 6 w 794"/>
                <a:gd name="T21" fmla="*/ 1 h 414"/>
                <a:gd name="T22" fmla="*/ 6 w 794"/>
                <a:gd name="T23" fmla="*/ 1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0 h 747"/>
                <a:gd name="T2" fmla="*/ 0 w 1049"/>
                <a:gd name="T3" fmla="*/ 0 h 747"/>
                <a:gd name="T4" fmla="*/ 0 w 1049"/>
                <a:gd name="T5" fmla="*/ 0 h 747"/>
                <a:gd name="T6" fmla="*/ 0 w 1049"/>
                <a:gd name="T7" fmla="*/ 0 h 747"/>
                <a:gd name="T8" fmla="*/ 0 w 1049"/>
                <a:gd name="T9" fmla="*/ 0 h 747"/>
                <a:gd name="T10" fmla="*/ 0 w 1049"/>
                <a:gd name="T11" fmla="*/ 0 h 747"/>
                <a:gd name="T12" fmla="*/ 0 w 1049"/>
                <a:gd name="T13" fmla="*/ 0 h 747"/>
                <a:gd name="T14" fmla="*/ 0 w 1049"/>
                <a:gd name="T15" fmla="*/ 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70" cy="667"/>
              <a:chOff x="4986" y="2752"/>
              <a:chExt cx="470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0 w 150"/>
                  <a:gd name="T1" fmla="*/ 0 h 173"/>
                  <a:gd name="T2" fmla="*/ 0 w 150"/>
                  <a:gd name="T3" fmla="*/ 0 h 173"/>
                  <a:gd name="T4" fmla="*/ 0 w 150"/>
                  <a:gd name="T5" fmla="*/ 0 h 173"/>
                  <a:gd name="T6" fmla="*/ 0 w 150"/>
                  <a:gd name="T7" fmla="*/ 0 h 173"/>
                  <a:gd name="T8" fmla="*/ 0 w 150"/>
                  <a:gd name="T9" fmla="*/ 0 h 173"/>
                  <a:gd name="T10" fmla="*/ 0 w 150"/>
                  <a:gd name="T11" fmla="*/ 0 h 173"/>
                  <a:gd name="T12" fmla="*/ 0 w 150"/>
                  <a:gd name="T13" fmla="*/ 0 h 173"/>
                  <a:gd name="T14" fmla="*/ 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0 w 1684"/>
                  <a:gd name="T1" fmla="*/ 0 h 880"/>
                  <a:gd name="T2" fmla="*/ 0 w 1684"/>
                  <a:gd name="T3" fmla="*/ 0 h 880"/>
                  <a:gd name="T4" fmla="*/ 0 w 1684"/>
                  <a:gd name="T5" fmla="*/ 0 h 880"/>
                  <a:gd name="T6" fmla="*/ 0 w 1684"/>
                  <a:gd name="T7" fmla="*/ 0 h 880"/>
                  <a:gd name="T8" fmla="*/ 0 w 1684"/>
                  <a:gd name="T9" fmla="*/ 0 h 880"/>
                  <a:gd name="T10" fmla="*/ 0 w 1684"/>
                  <a:gd name="T11" fmla="*/ 0 h 880"/>
                  <a:gd name="T12" fmla="*/ 0 w 1684"/>
                  <a:gd name="T13" fmla="*/ 0 h 880"/>
                  <a:gd name="T14" fmla="*/ 0 w 1684"/>
                  <a:gd name="T15" fmla="*/ 0 h 880"/>
                  <a:gd name="T16" fmla="*/ 0 w 1684"/>
                  <a:gd name="T17" fmla="*/ 0 h 880"/>
                  <a:gd name="T18" fmla="*/ 0 w 1684"/>
                  <a:gd name="T19" fmla="*/ 0 h 880"/>
                  <a:gd name="T20" fmla="*/ 0 w 1684"/>
                  <a:gd name="T21" fmla="*/ 0 h 880"/>
                  <a:gd name="T22" fmla="*/ 0 w 1684"/>
                  <a:gd name="T23" fmla="*/ 0 h 880"/>
                  <a:gd name="T24" fmla="*/ 0 w 1684"/>
                  <a:gd name="T25" fmla="*/ 0 h 880"/>
                  <a:gd name="T26" fmla="*/ 0 w 1684"/>
                  <a:gd name="T27" fmla="*/ 0 h 880"/>
                  <a:gd name="T28" fmla="*/ 0 w 1684"/>
                  <a:gd name="T29" fmla="*/ 0 h 880"/>
                  <a:gd name="T30" fmla="*/ 0 w 1684"/>
                  <a:gd name="T31" fmla="*/ 0 h 880"/>
                  <a:gd name="T32" fmla="*/ 0 w 1684"/>
                  <a:gd name="T33" fmla="*/ 0 h 880"/>
                  <a:gd name="T34" fmla="*/ 0 w 1684"/>
                  <a:gd name="T35" fmla="*/ 0 h 880"/>
                  <a:gd name="T36" fmla="*/ 0 w 1684"/>
                  <a:gd name="T37" fmla="*/ 0 h 880"/>
                  <a:gd name="T38" fmla="*/ 0 w 1684"/>
                  <a:gd name="T39" fmla="*/ 0 h 880"/>
                  <a:gd name="T40" fmla="*/ 0 w 1684"/>
                  <a:gd name="T41" fmla="*/ 0 h 880"/>
                  <a:gd name="T42" fmla="*/ 0 w 1684"/>
                  <a:gd name="T43" fmla="*/ 0 h 880"/>
                  <a:gd name="T44" fmla="*/ 0 w 1684"/>
                  <a:gd name="T45" fmla="*/ 0 h 880"/>
                  <a:gd name="T46" fmla="*/ 0 w 1684"/>
                  <a:gd name="T47" fmla="*/ 0 h 880"/>
                  <a:gd name="T48" fmla="*/ 0 w 1684"/>
                  <a:gd name="T49" fmla="*/ 0 h 880"/>
                  <a:gd name="T50" fmla="*/ 0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0 w 1190"/>
                  <a:gd name="T1" fmla="*/ 0 h 500"/>
                  <a:gd name="T2" fmla="*/ 0 w 1190"/>
                  <a:gd name="T3" fmla="*/ 0 h 500"/>
                  <a:gd name="T4" fmla="*/ 0 w 1190"/>
                  <a:gd name="T5" fmla="*/ 0 h 500"/>
                  <a:gd name="T6" fmla="*/ 0 w 1190"/>
                  <a:gd name="T7" fmla="*/ 0 h 500"/>
                  <a:gd name="T8" fmla="*/ 0 w 1190"/>
                  <a:gd name="T9" fmla="*/ 0 h 500"/>
                  <a:gd name="T10" fmla="*/ 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>
                  <a:gd name="T0" fmla="*/ 0 w 160"/>
                  <a:gd name="T1" fmla="*/ 0 h 335"/>
                  <a:gd name="T2" fmla="*/ 0 w 160"/>
                  <a:gd name="T3" fmla="*/ 0 h 335"/>
                  <a:gd name="T4" fmla="*/ 0 w 160"/>
                  <a:gd name="T5" fmla="*/ 0 h 335"/>
                  <a:gd name="T6" fmla="*/ 0 w 160"/>
                  <a:gd name="T7" fmla="*/ 0 h 335"/>
                  <a:gd name="T8" fmla="*/ 0 w 160"/>
                  <a:gd name="T9" fmla="*/ 0 h 335"/>
                  <a:gd name="T10" fmla="*/ 0 w 160"/>
                  <a:gd name="T11" fmla="*/ 0 h 335"/>
                  <a:gd name="T12" fmla="*/ 0 w 160"/>
                  <a:gd name="T13" fmla="*/ 0 h 335"/>
                  <a:gd name="T14" fmla="*/ 0 w 160"/>
                  <a:gd name="T15" fmla="*/ 0 h 335"/>
                  <a:gd name="T16" fmla="*/ 0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0 w 489"/>
                  <a:gd name="T1" fmla="*/ 0 h 296"/>
                  <a:gd name="T2" fmla="*/ 0 w 489"/>
                  <a:gd name="T3" fmla="*/ 0 h 296"/>
                  <a:gd name="T4" fmla="*/ 0 w 489"/>
                  <a:gd name="T5" fmla="*/ 0 h 296"/>
                  <a:gd name="T6" fmla="*/ 0 w 489"/>
                  <a:gd name="T7" fmla="*/ 0 h 296"/>
                  <a:gd name="T8" fmla="*/ 0 w 489"/>
                  <a:gd name="T9" fmla="*/ 0 h 296"/>
                  <a:gd name="T10" fmla="*/ 0 w 489"/>
                  <a:gd name="T11" fmla="*/ 0 h 296"/>
                  <a:gd name="T12" fmla="*/ 0 w 489"/>
                  <a:gd name="T13" fmla="*/ 0 h 296"/>
                  <a:gd name="T14" fmla="*/ 0 w 489"/>
                  <a:gd name="T15" fmla="*/ 0 h 296"/>
                  <a:gd name="T16" fmla="*/ 0 w 489"/>
                  <a:gd name="T17" fmla="*/ 0 h 296"/>
                  <a:gd name="T18" fmla="*/ 0 w 489"/>
                  <a:gd name="T19" fmla="*/ 0 h 296"/>
                  <a:gd name="T20" fmla="*/ 0 w 489"/>
                  <a:gd name="T21" fmla="*/ 0 h 296"/>
                  <a:gd name="T22" fmla="*/ 0 w 489"/>
                  <a:gd name="T23" fmla="*/ 0 h 296"/>
                  <a:gd name="T24" fmla="*/ 0 w 489"/>
                  <a:gd name="T25" fmla="*/ 0 h 296"/>
                  <a:gd name="T26" fmla="*/ 0 w 489"/>
                  <a:gd name="T27" fmla="*/ 0 h 296"/>
                  <a:gd name="T28" fmla="*/ 0 w 489"/>
                  <a:gd name="T29" fmla="*/ 0 h 296"/>
                  <a:gd name="T30" fmla="*/ 0 w 489"/>
                  <a:gd name="T31" fmla="*/ 0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2147483647 w 4288"/>
              <a:gd name="T3" fmla="*/ 2147483647 h 459"/>
              <a:gd name="T4" fmla="*/ 2147483647 w 4288"/>
              <a:gd name="T5" fmla="*/ 2147483647 h 459"/>
              <a:gd name="T6" fmla="*/ 2147483647 w 4288"/>
              <a:gd name="T7" fmla="*/ 2147483647 h 459"/>
              <a:gd name="T8" fmla="*/ 2147483647 w 4288"/>
              <a:gd name="T9" fmla="*/ 2147483647 h 459"/>
              <a:gd name="T10" fmla="*/ 2147483647 w 4288"/>
              <a:gd name="T11" fmla="*/ 2147483647 h 459"/>
              <a:gd name="T12" fmla="*/ 2147483647 w 4288"/>
              <a:gd name="T13" fmla="*/ 2147483647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2147483647 h 240"/>
              <a:gd name="T2" fmla="*/ 2147483647 w 560"/>
              <a:gd name="T3" fmla="*/ 2147483647 h 240"/>
              <a:gd name="T4" fmla="*/ 2147483647 w 560"/>
              <a:gd name="T5" fmla="*/ 2147483647 h 240"/>
              <a:gd name="T6" fmla="*/ 2147483647 w 560"/>
              <a:gd name="T7" fmla="*/ 2147483647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/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2323D-CD68-4B10-B943-4680216EDA7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4189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1ADF4-9625-4713-B44B-0A4ED8F750C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706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4100-C574-41B1-9165-7FC65C881655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0924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5D5AF-A3F0-484A-B2B4-D4F44C55817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86615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52A36-D535-4D4C-80DF-8F71E1BF98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83898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C1100-DF21-413F-BC09-FC605073F72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11046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D2095-F012-46F5-9435-5FB9C1D86D5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216595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E6A43-981F-4792-9B35-9AEAD9FC03B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7020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0434C-F99A-43CB-8F41-0460C308035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03764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0BF8A-319E-4CEE-8784-ADABF00D395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82146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4CADA-AF8B-497D-A330-BC160B418F8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51417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3449B-94BF-48F6-AF71-0B42E6B5B78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839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xpbanna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invGray">
          <a:xfrm>
            <a:off x="0" y="0"/>
            <a:ext cx="685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</a:pPr>
            <a:endParaRPr lang="en-US" dirty="0" smtClean="0">
              <a:solidFill>
                <a:srgbClr val="482400"/>
              </a:solidFill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 algn="ctr" fontAlgn="base">
              <a:spcAft>
                <a:spcPct val="0"/>
              </a:spcAft>
            </a:pPr>
            <a:endParaRPr lang="en-US" dirty="0" smtClean="0">
              <a:solidFill>
                <a:srgbClr val="482400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</a:pPr>
            <a:fld id="{AC5CA45B-989B-467C-90AC-ED57034E0D6D}" type="slidenum">
              <a:rPr lang="en-US" smtClean="0">
                <a:solidFill>
                  <a:srgbClr val="4824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en-US" dirty="0" smtClean="0">
              <a:solidFill>
                <a:srgbClr val="482400"/>
              </a:solidFill>
            </a:endParaRPr>
          </a:p>
        </p:txBody>
      </p:sp>
      <p:pic>
        <p:nvPicPr>
          <p:cNvPr id="7175" name="Picture 7" descr="EXPHORSA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74800"/>
            <a:ext cx="7772400" cy="13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2038" y="1766888"/>
            <a:ext cx="7769225" cy="411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282540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7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5190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632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35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00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147483647 w 2903"/>
              <a:gd name="T1" fmla="*/ 2147483647 h 3686"/>
              <a:gd name="T2" fmla="*/ 2147483647 w 2903"/>
              <a:gd name="T3" fmla="*/ 2147483647 h 3686"/>
              <a:gd name="T4" fmla="*/ 2147483647 w 2903"/>
              <a:gd name="T5" fmla="*/ 0 h 3686"/>
              <a:gd name="T6" fmla="*/ 2147483647 w 2903"/>
              <a:gd name="T7" fmla="*/ 2147483647 h 3686"/>
              <a:gd name="T8" fmla="*/ 2147483647 w 2903"/>
              <a:gd name="T9" fmla="*/ 2147483647 h 3686"/>
              <a:gd name="T10" fmla="*/ 0 w 2903"/>
              <a:gd name="T11" fmla="*/ 2147483647 h 3686"/>
              <a:gd name="T12" fmla="*/ 2147483647 w 2903"/>
              <a:gd name="T13" fmla="*/ 2147483647 h 3686"/>
              <a:gd name="T14" fmla="*/ 2147483647 w 2903"/>
              <a:gd name="T15" fmla="*/ 2147483647 h 3686"/>
              <a:gd name="T16" fmla="*/ 2147483647 w 2903"/>
              <a:gd name="T17" fmla="*/ 2147483647 h 3686"/>
              <a:gd name="T18" fmla="*/ 2147483647 w 2903"/>
              <a:gd name="T19" fmla="*/ 2147483647 h 3686"/>
              <a:gd name="T20" fmla="*/ 2147483647 w 2903"/>
              <a:gd name="T21" fmla="*/ 2147483647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6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2187E2-7AA2-4FA6-B5D9-979BB8137A99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12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147483647 w 2911"/>
              <a:gd name="T1" fmla="*/ 0 h 3703"/>
              <a:gd name="T2" fmla="*/ 2147483647 w 2911"/>
              <a:gd name="T3" fmla="*/ 2147483647 h 3703"/>
              <a:gd name="T4" fmla="*/ 2147483647 w 2911"/>
              <a:gd name="T5" fmla="*/ 2147483647 h 3703"/>
              <a:gd name="T6" fmla="*/ 0 w 2911"/>
              <a:gd name="T7" fmla="*/ 2147483647 h 3703"/>
              <a:gd name="T8" fmla="*/ 2147483647 w 2911"/>
              <a:gd name="T9" fmla="*/ 2147483647 h 3703"/>
              <a:gd name="T10" fmla="*/ 2147483647 w 2911"/>
              <a:gd name="T11" fmla="*/ 2147483647 h 3703"/>
              <a:gd name="T12" fmla="*/ 2147483647 w 2911"/>
              <a:gd name="T13" fmla="*/ 2147483647 h 3703"/>
              <a:gd name="T14" fmla="*/ 2147483647 w 2911"/>
              <a:gd name="T15" fmla="*/ 2147483647 h 3703"/>
              <a:gd name="T16" fmla="*/ 2147483647 w 2911"/>
              <a:gd name="T17" fmla="*/ 2147483647 h 3703"/>
              <a:gd name="T18" fmla="*/ 2147483647 w 2911"/>
              <a:gd name="T19" fmla="*/ 0 h 3703"/>
              <a:gd name="T20" fmla="*/ 2147483647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12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147483647 h 2777"/>
              <a:gd name="T2" fmla="*/ 2147483647 w 2561"/>
              <a:gd name="T3" fmla="*/ 2147483647 h 2777"/>
              <a:gd name="T4" fmla="*/ 2147483647 w 2561"/>
              <a:gd name="T5" fmla="*/ 2147483647 h 2777"/>
              <a:gd name="T6" fmla="*/ 2147483647 w 2561"/>
              <a:gd name="T7" fmla="*/ 2147483647 h 2777"/>
              <a:gd name="T8" fmla="*/ 2147483647 w 2561"/>
              <a:gd name="T9" fmla="*/ 2147483647 h 2777"/>
              <a:gd name="T10" fmla="*/ 2147483647 w 2561"/>
              <a:gd name="T11" fmla="*/ 0 h 2777"/>
              <a:gd name="T12" fmla="*/ 0 w 2561"/>
              <a:gd name="T13" fmla="*/ 2147483647 h 2777"/>
              <a:gd name="T14" fmla="*/ 0 w 2561"/>
              <a:gd name="T15" fmla="*/ 2147483647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615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14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 w 2177"/>
                <a:gd name="T1" fmla="*/ 1 h 1298"/>
                <a:gd name="T2" fmla="*/ 1 w 2177"/>
                <a:gd name="T3" fmla="*/ 1 h 1298"/>
                <a:gd name="T4" fmla="*/ 1 w 2177"/>
                <a:gd name="T5" fmla="*/ 1 h 1298"/>
                <a:gd name="T6" fmla="*/ 1 w 2177"/>
                <a:gd name="T7" fmla="*/ 1 h 1298"/>
                <a:gd name="T8" fmla="*/ 1 w 2177"/>
                <a:gd name="T9" fmla="*/ 1 h 1298"/>
                <a:gd name="T10" fmla="*/ 1 w 2177"/>
                <a:gd name="T11" fmla="*/ 1 h 1298"/>
                <a:gd name="T12" fmla="*/ 1 w 2177"/>
                <a:gd name="T13" fmla="*/ 1 h 1298"/>
                <a:gd name="T14" fmla="*/ 1 w 2177"/>
                <a:gd name="T15" fmla="*/ 1 h 1298"/>
                <a:gd name="T16" fmla="*/ 1 w 2177"/>
                <a:gd name="T17" fmla="*/ 0 h 1298"/>
                <a:gd name="T18" fmla="*/ 1 w 2177"/>
                <a:gd name="T19" fmla="*/ 1 h 1298"/>
                <a:gd name="T20" fmla="*/ 1 w 2177"/>
                <a:gd name="T21" fmla="*/ 1 h 1298"/>
                <a:gd name="T22" fmla="*/ 1 w 2177"/>
                <a:gd name="T23" fmla="*/ 1 h 1298"/>
                <a:gd name="T24" fmla="*/ 1 w 2177"/>
                <a:gd name="T25" fmla="*/ 1 h 1298"/>
                <a:gd name="T26" fmla="*/ 1 w 2177"/>
                <a:gd name="T27" fmla="*/ 1 h 1298"/>
                <a:gd name="T28" fmla="*/ 1 w 2177"/>
                <a:gd name="T29" fmla="*/ 1 h 1298"/>
                <a:gd name="T30" fmla="*/ 1 w 2177"/>
                <a:gd name="T31" fmla="*/ 1 h 1298"/>
                <a:gd name="T32" fmla="*/ 1 w 2177"/>
                <a:gd name="T33" fmla="*/ 1 h 1298"/>
                <a:gd name="T34" fmla="*/ 0 w 2177"/>
                <a:gd name="T35" fmla="*/ 1 h 1298"/>
                <a:gd name="T36" fmla="*/ 1 w 2177"/>
                <a:gd name="T37" fmla="*/ 1 h 1298"/>
                <a:gd name="T38" fmla="*/ 1 w 2177"/>
                <a:gd name="T39" fmla="*/ 1 h 1298"/>
                <a:gd name="T40" fmla="*/ 1 w 2177"/>
                <a:gd name="T41" fmla="*/ 1 h 1298"/>
                <a:gd name="T42" fmla="*/ 1 w 2177"/>
                <a:gd name="T43" fmla="*/ 1 h 1298"/>
                <a:gd name="T44" fmla="*/ 1 w 2177"/>
                <a:gd name="T45" fmla="*/ 1 h 1298"/>
                <a:gd name="T46" fmla="*/ 1 w 2177"/>
                <a:gd name="T47" fmla="*/ 1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4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1 h 258"/>
                <a:gd name="T2" fmla="*/ 0 w 143"/>
                <a:gd name="T3" fmla="*/ 0 h 258"/>
                <a:gd name="T4" fmla="*/ 0 w 143"/>
                <a:gd name="T5" fmla="*/ 1 h 258"/>
                <a:gd name="T6" fmla="*/ 0 w 143"/>
                <a:gd name="T7" fmla="*/ 1 h 258"/>
                <a:gd name="T8" fmla="*/ 0 w 143"/>
                <a:gd name="T9" fmla="*/ 1 h 258"/>
                <a:gd name="T10" fmla="*/ 0 w 143"/>
                <a:gd name="T11" fmla="*/ 1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4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5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 h 747"/>
                <a:gd name="T2" fmla="*/ 1 w 1049"/>
                <a:gd name="T3" fmla="*/ 1 h 747"/>
                <a:gd name="T4" fmla="*/ 1 w 1049"/>
                <a:gd name="T5" fmla="*/ 1 h 747"/>
                <a:gd name="T6" fmla="*/ 1 w 1049"/>
                <a:gd name="T7" fmla="*/ 1 h 747"/>
                <a:gd name="T8" fmla="*/ 1 w 1049"/>
                <a:gd name="T9" fmla="*/ 0 h 747"/>
                <a:gd name="T10" fmla="*/ 0 w 1049"/>
                <a:gd name="T11" fmla="*/ 1 h 747"/>
                <a:gd name="T12" fmla="*/ 0 w 1049"/>
                <a:gd name="T13" fmla="*/ 1 h 747"/>
                <a:gd name="T14" fmla="*/ 0 w 1049"/>
                <a:gd name="T15" fmla="*/ 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5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 h 241"/>
                <a:gd name="T2" fmla="*/ 0 w 272"/>
                <a:gd name="T3" fmla="*/ 0 h 241"/>
                <a:gd name="T4" fmla="*/ 0 w 272"/>
                <a:gd name="T5" fmla="*/ 1 h 241"/>
                <a:gd name="T6" fmla="*/ 0 w 272"/>
                <a:gd name="T7" fmla="*/ 1 h 241"/>
                <a:gd name="T8" fmla="*/ 0 w 272"/>
                <a:gd name="T9" fmla="*/ 1 h 241"/>
                <a:gd name="T10" fmla="*/ 0 w 272"/>
                <a:gd name="T11" fmla="*/ 1 h 241"/>
                <a:gd name="T12" fmla="*/ 0 w 272"/>
                <a:gd name="T13" fmla="*/ 1 h 241"/>
                <a:gd name="T14" fmla="*/ 0 w 272"/>
                <a:gd name="T15" fmla="*/ 1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5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 w 152"/>
                <a:gd name="T1" fmla="*/ 1 h 224"/>
                <a:gd name="T2" fmla="*/ 1 w 152"/>
                <a:gd name="T3" fmla="*/ 1 h 224"/>
                <a:gd name="T4" fmla="*/ 0 w 152"/>
                <a:gd name="T5" fmla="*/ 1 h 224"/>
                <a:gd name="T6" fmla="*/ 1 w 152"/>
                <a:gd name="T7" fmla="*/ 0 h 224"/>
                <a:gd name="T8" fmla="*/ 1 w 152"/>
                <a:gd name="T9" fmla="*/ 1 h 224"/>
                <a:gd name="T10" fmla="*/ 1 w 152"/>
                <a:gd name="T11" fmla="*/ 1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5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1 h 764"/>
                <a:gd name="T2" fmla="*/ 1 w 386"/>
                <a:gd name="T3" fmla="*/ 0 h 764"/>
                <a:gd name="T4" fmla="*/ 1 w 386"/>
                <a:gd name="T5" fmla="*/ 1 h 764"/>
                <a:gd name="T6" fmla="*/ 1 w 386"/>
                <a:gd name="T7" fmla="*/ 1 h 764"/>
                <a:gd name="T8" fmla="*/ 1 w 386"/>
                <a:gd name="T9" fmla="*/ 1 h 764"/>
                <a:gd name="T10" fmla="*/ 1 w 386"/>
                <a:gd name="T11" fmla="*/ 1 h 764"/>
                <a:gd name="T12" fmla="*/ 0 w 386"/>
                <a:gd name="T13" fmla="*/ 1 h 764"/>
                <a:gd name="T14" fmla="*/ 0 w 386"/>
                <a:gd name="T15" fmla="*/ 1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5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1 w 728"/>
                <a:gd name="T1" fmla="*/ 0 h 348"/>
                <a:gd name="T2" fmla="*/ 0 w 728"/>
                <a:gd name="T3" fmla="*/ 1 h 348"/>
                <a:gd name="T4" fmla="*/ 1 w 728"/>
                <a:gd name="T5" fmla="*/ 1 h 348"/>
                <a:gd name="T6" fmla="*/ 1 w 728"/>
                <a:gd name="T7" fmla="*/ 1 h 348"/>
                <a:gd name="T8" fmla="*/ 1 w 728"/>
                <a:gd name="T9" fmla="*/ 1 h 348"/>
                <a:gd name="T10" fmla="*/ 1 w 728"/>
                <a:gd name="T11" fmla="*/ 0 h 348"/>
                <a:gd name="T12" fmla="*/ 1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5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1 w 312"/>
                <a:gd name="T1" fmla="*/ 0 h 135"/>
                <a:gd name="T2" fmla="*/ 0 w 312"/>
                <a:gd name="T3" fmla="*/ 0 h 135"/>
                <a:gd name="T4" fmla="*/ 1 w 312"/>
                <a:gd name="T5" fmla="*/ 0 h 135"/>
                <a:gd name="T6" fmla="*/ 1 w 312"/>
                <a:gd name="T7" fmla="*/ 0 h 135"/>
                <a:gd name="T8" fmla="*/ 1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618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618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170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0 h 175"/>
                    <a:gd name="T2" fmla="*/ 1 w 313"/>
                    <a:gd name="T3" fmla="*/ 0 h 175"/>
                    <a:gd name="T4" fmla="*/ 1 w 313"/>
                    <a:gd name="T5" fmla="*/ 0 h 175"/>
                    <a:gd name="T6" fmla="*/ 1 w 313"/>
                    <a:gd name="T7" fmla="*/ 0 h 175"/>
                    <a:gd name="T8" fmla="*/ 1 w 313"/>
                    <a:gd name="T9" fmla="*/ 0 h 175"/>
                    <a:gd name="T10" fmla="*/ 1 w 313"/>
                    <a:gd name="T11" fmla="*/ 0 h 175"/>
                    <a:gd name="T12" fmla="*/ 1 w 313"/>
                    <a:gd name="T13" fmla="*/ 0 h 175"/>
                    <a:gd name="T14" fmla="*/ 1 w 313"/>
                    <a:gd name="T15" fmla="*/ 0 h 175"/>
                    <a:gd name="T16" fmla="*/ 0 w 313"/>
                    <a:gd name="T17" fmla="*/ 0 h 175"/>
                    <a:gd name="T18" fmla="*/ 0 w 313"/>
                    <a:gd name="T19" fmla="*/ 0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1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1 h 266"/>
                    <a:gd name="T2" fmla="*/ 1 w 230"/>
                    <a:gd name="T3" fmla="*/ 1 h 266"/>
                    <a:gd name="T4" fmla="*/ 1 w 230"/>
                    <a:gd name="T5" fmla="*/ 1 h 266"/>
                    <a:gd name="T6" fmla="*/ 1 w 230"/>
                    <a:gd name="T7" fmla="*/ 1 h 266"/>
                    <a:gd name="T8" fmla="*/ 1 w 230"/>
                    <a:gd name="T9" fmla="*/ 0 h 266"/>
                    <a:gd name="T10" fmla="*/ 1 w 230"/>
                    <a:gd name="T11" fmla="*/ 1 h 266"/>
                    <a:gd name="T12" fmla="*/ 1 w 230"/>
                    <a:gd name="T13" fmla="*/ 1 h 266"/>
                    <a:gd name="T14" fmla="*/ 0 w 230"/>
                    <a:gd name="T15" fmla="*/ 1 h 266"/>
                    <a:gd name="T16" fmla="*/ 0 w 230"/>
                    <a:gd name="T17" fmla="*/ 1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2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 h 234"/>
                    <a:gd name="T2" fmla="*/ 0 w 87"/>
                    <a:gd name="T3" fmla="*/ 1 h 234"/>
                    <a:gd name="T4" fmla="*/ 0 w 87"/>
                    <a:gd name="T5" fmla="*/ 1 h 234"/>
                    <a:gd name="T6" fmla="*/ 0 w 87"/>
                    <a:gd name="T7" fmla="*/ 1 h 234"/>
                    <a:gd name="T8" fmla="*/ 0 w 87"/>
                    <a:gd name="T9" fmla="*/ 1 h 234"/>
                    <a:gd name="T10" fmla="*/ 0 w 87"/>
                    <a:gd name="T11" fmla="*/ 1 h 234"/>
                    <a:gd name="T12" fmla="*/ 0 w 87"/>
                    <a:gd name="T13" fmla="*/ 0 h 234"/>
                    <a:gd name="T14" fmla="*/ 0 w 87"/>
                    <a:gd name="T15" fmla="*/ 1 h 234"/>
                    <a:gd name="T16" fmla="*/ 0 w 87"/>
                    <a:gd name="T17" fmla="*/ 1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5158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 w 1190"/>
                  <a:gd name="T1" fmla="*/ 0 h 500"/>
                  <a:gd name="T2" fmla="*/ 1 w 1190"/>
                  <a:gd name="T3" fmla="*/ 1 h 500"/>
                  <a:gd name="T4" fmla="*/ 1 w 1190"/>
                  <a:gd name="T5" fmla="*/ 1 h 500"/>
                  <a:gd name="T6" fmla="*/ 0 w 1190"/>
                  <a:gd name="T7" fmla="*/ 1 h 500"/>
                  <a:gd name="T8" fmla="*/ 1 w 1190"/>
                  <a:gd name="T9" fmla="*/ 0 h 500"/>
                  <a:gd name="T10" fmla="*/ 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59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0 w 489"/>
                  <a:gd name="T1" fmla="*/ 1 h 296"/>
                  <a:gd name="T2" fmla="*/ 0 w 489"/>
                  <a:gd name="T3" fmla="*/ 1 h 296"/>
                  <a:gd name="T4" fmla="*/ 0 w 489"/>
                  <a:gd name="T5" fmla="*/ 1 h 296"/>
                  <a:gd name="T6" fmla="*/ 0 w 489"/>
                  <a:gd name="T7" fmla="*/ 1 h 296"/>
                  <a:gd name="T8" fmla="*/ 0 w 489"/>
                  <a:gd name="T9" fmla="*/ 1 h 296"/>
                  <a:gd name="T10" fmla="*/ 0 w 489"/>
                  <a:gd name="T11" fmla="*/ 1 h 296"/>
                  <a:gd name="T12" fmla="*/ 0 w 489"/>
                  <a:gd name="T13" fmla="*/ 1 h 296"/>
                  <a:gd name="T14" fmla="*/ 0 w 489"/>
                  <a:gd name="T15" fmla="*/ 1 h 296"/>
                  <a:gd name="T16" fmla="*/ 0 w 489"/>
                  <a:gd name="T17" fmla="*/ 1 h 296"/>
                  <a:gd name="T18" fmla="*/ 0 w 489"/>
                  <a:gd name="T19" fmla="*/ 1 h 296"/>
                  <a:gd name="T20" fmla="*/ 0 w 489"/>
                  <a:gd name="T21" fmla="*/ 1 h 296"/>
                  <a:gd name="T22" fmla="*/ 0 w 489"/>
                  <a:gd name="T23" fmla="*/ 1 h 296"/>
                  <a:gd name="T24" fmla="*/ 0 w 489"/>
                  <a:gd name="T25" fmla="*/ 1 h 296"/>
                  <a:gd name="T26" fmla="*/ 0 w 489"/>
                  <a:gd name="T27" fmla="*/ 0 h 296"/>
                  <a:gd name="T28" fmla="*/ 0 w 489"/>
                  <a:gd name="T29" fmla="*/ 1 h 296"/>
                  <a:gd name="T30" fmla="*/ 0 w 489"/>
                  <a:gd name="T31" fmla="*/ 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60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 w 213"/>
                  <a:gd name="T1" fmla="*/ 0 h 478"/>
                  <a:gd name="T2" fmla="*/ 1 w 213"/>
                  <a:gd name="T3" fmla="*/ 0 h 478"/>
                  <a:gd name="T4" fmla="*/ 1 w 213"/>
                  <a:gd name="T5" fmla="*/ 0 h 478"/>
                  <a:gd name="T6" fmla="*/ 1 w 213"/>
                  <a:gd name="T7" fmla="*/ 0 h 478"/>
                  <a:gd name="T8" fmla="*/ 1 w 213"/>
                  <a:gd name="T9" fmla="*/ 0 h 478"/>
                  <a:gd name="T10" fmla="*/ 1 w 213"/>
                  <a:gd name="T11" fmla="*/ 0 h 478"/>
                  <a:gd name="T12" fmla="*/ 1 w 213"/>
                  <a:gd name="T13" fmla="*/ 0 h 478"/>
                  <a:gd name="T14" fmla="*/ 0 w 213"/>
                  <a:gd name="T15" fmla="*/ 0 h 478"/>
                  <a:gd name="T16" fmla="*/ 1 w 213"/>
                  <a:gd name="T17" fmla="*/ 0 h 478"/>
                  <a:gd name="T18" fmla="*/ 1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18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162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 w 150"/>
                    <a:gd name="T1" fmla="*/ 0 h 173"/>
                    <a:gd name="T2" fmla="*/ 1 w 150"/>
                    <a:gd name="T3" fmla="*/ 1 h 173"/>
                    <a:gd name="T4" fmla="*/ 0 w 150"/>
                    <a:gd name="T5" fmla="*/ 1 h 173"/>
                    <a:gd name="T6" fmla="*/ 1 w 150"/>
                    <a:gd name="T7" fmla="*/ 1 h 173"/>
                    <a:gd name="T8" fmla="*/ 1 w 150"/>
                    <a:gd name="T9" fmla="*/ 1 h 173"/>
                    <a:gd name="T10" fmla="*/ 1 w 150"/>
                    <a:gd name="T11" fmla="*/ 1 h 173"/>
                    <a:gd name="T12" fmla="*/ 1 w 150"/>
                    <a:gd name="T13" fmla="*/ 0 h 173"/>
                    <a:gd name="T14" fmla="*/ 1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3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 w 1684"/>
                    <a:gd name="T1" fmla="*/ 0 h 880"/>
                    <a:gd name="T2" fmla="*/ 1 w 1684"/>
                    <a:gd name="T3" fmla="*/ 1 h 880"/>
                    <a:gd name="T4" fmla="*/ 0 w 1684"/>
                    <a:gd name="T5" fmla="*/ 1 h 880"/>
                    <a:gd name="T6" fmla="*/ 1 w 1684"/>
                    <a:gd name="T7" fmla="*/ 1 h 880"/>
                    <a:gd name="T8" fmla="*/ 1 w 1684"/>
                    <a:gd name="T9" fmla="*/ 1 h 880"/>
                    <a:gd name="T10" fmla="*/ 1 w 1684"/>
                    <a:gd name="T11" fmla="*/ 1 h 880"/>
                    <a:gd name="T12" fmla="*/ 1 w 1684"/>
                    <a:gd name="T13" fmla="*/ 1 h 880"/>
                    <a:gd name="T14" fmla="*/ 1 w 1684"/>
                    <a:gd name="T15" fmla="*/ 1 h 880"/>
                    <a:gd name="T16" fmla="*/ 1 w 1684"/>
                    <a:gd name="T17" fmla="*/ 1 h 880"/>
                    <a:gd name="T18" fmla="*/ 1 w 1684"/>
                    <a:gd name="T19" fmla="*/ 1 h 880"/>
                    <a:gd name="T20" fmla="*/ 1 w 1684"/>
                    <a:gd name="T21" fmla="*/ 1 h 880"/>
                    <a:gd name="T22" fmla="*/ 1 w 1684"/>
                    <a:gd name="T23" fmla="*/ 1 h 880"/>
                    <a:gd name="T24" fmla="*/ 1 w 1684"/>
                    <a:gd name="T25" fmla="*/ 1 h 880"/>
                    <a:gd name="T26" fmla="*/ 1 w 1684"/>
                    <a:gd name="T27" fmla="*/ 1 h 880"/>
                    <a:gd name="T28" fmla="*/ 1 w 1684"/>
                    <a:gd name="T29" fmla="*/ 1 h 880"/>
                    <a:gd name="T30" fmla="*/ 1 w 1684"/>
                    <a:gd name="T31" fmla="*/ 1 h 880"/>
                    <a:gd name="T32" fmla="*/ 1 w 1684"/>
                    <a:gd name="T33" fmla="*/ 1 h 880"/>
                    <a:gd name="T34" fmla="*/ 1 w 1684"/>
                    <a:gd name="T35" fmla="*/ 1 h 880"/>
                    <a:gd name="T36" fmla="*/ 1 w 1684"/>
                    <a:gd name="T37" fmla="*/ 1 h 880"/>
                    <a:gd name="T38" fmla="*/ 1 w 1684"/>
                    <a:gd name="T39" fmla="*/ 1 h 880"/>
                    <a:gd name="T40" fmla="*/ 1 w 1684"/>
                    <a:gd name="T41" fmla="*/ 1 h 880"/>
                    <a:gd name="T42" fmla="*/ 1 w 1684"/>
                    <a:gd name="T43" fmla="*/ 1 h 880"/>
                    <a:gd name="T44" fmla="*/ 1 w 1684"/>
                    <a:gd name="T45" fmla="*/ 1 h 880"/>
                    <a:gd name="T46" fmla="*/ 1 w 1684"/>
                    <a:gd name="T47" fmla="*/ 0 h 880"/>
                    <a:gd name="T48" fmla="*/ 1 w 1684"/>
                    <a:gd name="T49" fmla="*/ 0 h 880"/>
                    <a:gd name="T50" fmla="*/ 1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4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 w 160"/>
                    <a:gd name="T1" fmla="*/ 0 h 335"/>
                    <a:gd name="T2" fmla="*/ 1 w 160"/>
                    <a:gd name="T3" fmla="*/ 0 h 335"/>
                    <a:gd name="T4" fmla="*/ 0 w 160"/>
                    <a:gd name="T5" fmla="*/ 0 h 335"/>
                    <a:gd name="T6" fmla="*/ 1 w 160"/>
                    <a:gd name="T7" fmla="*/ 0 h 335"/>
                    <a:gd name="T8" fmla="*/ 1 w 160"/>
                    <a:gd name="T9" fmla="*/ 0 h 335"/>
                    <a:gd name="T10" fmla="*/ 1 w 160"/>
                    <a:gd name="T11" fmla="*/ 0 h 335"/>
                    <a:gd name="T12" fmla="*/ 1 w 160"/>
                    <a:gd name="T13" fmla="*/ 0 h 335"/>
                    <a:gd name="T14" fmla="*/ 1 w 160"/>
                    <a:gd name="T15" fmla="*/ 0 h 335"/>
                    <a:gd name="T16" fmla="*/ 1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5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1 w 642"/>
                    <a:gd name="T1" fmla="*/ 1 h 1188"/>
                    <a:gd name="T2" fmla="*/ 0 w 642"/>
                    <a:gd name="T3" fmla="*/ 1 h 1188"/>
                    <a:gd name="T4" fmla="*/ 1 w 642"/>
                    <a:gd name="T5" fmla="*/ 1 h 1188"/>
                    <a:gd name="T6" fmla="*/ 1 w 642"/>
                    <a:gd name="T7" fmla="*/ 0 h 1188"/>
                    <a:gd name="T8" fmla="*/ 1 w 642"/>
                    <a:gd name="T9" fmla="*/ 1 h 1188"/>
                    <a:gd name="T10" fmla="*/ 1 w 642"/>
                    <a:gd name="T11" fmla="*/ 1 h 1188"/>
                    <a:gd name="T12" fmla="*/ 1 w 642"/>
                    <a:gd name="T13" fmla="*/ 1 h 1188"/>
                    <a:gd name="T14" fmla="*/ 1 w 642"/>
                    <a:gd name="T15" fmla="*/ 1 h 1188"/>
                    <a:gd name="T16" fmla="*/ 1 w 642"/>
                    <a:gd name="T17" fmla="*/ 1 h 1188"/>
                    <a:gd name="T18" fmla="*/ 1 w 642"/>
                    <a:gd name="T19" fmla="*/ 1 h 1188"/>
                    <a:gd name="T20" fmla="*/ 1 w 642"/>
                    <a:gd name="T21" fmla="*/ 1 h 1188"/>
                    <a:gd name="T22" fmla="*/ 1 w 642"/>
                    <a:gd name="T23" fmla="*/ 1 h 1188"/>
                    <a:gd name="T24" fmla="*/ 1 w 642"/>
                    <a:gd name="T25" fmla="*/ 1 h 1188"/>
                    <a:gd name="T26" fmla="*/ 1 w 642"/>
                    <a:gd name="T27" fmla="*/ 1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6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 h 504"/>
                    <a:gd name="T2" fmla="*/ 1 w 192"/>
                    <a:gd name="T3" fmla="*/ 1 h 504"/>
                    <a:gd name="T4" fmla="*/ 1 w 192"/>
                    <a:gd name="T5" fmla="*/ 1 h 504"/>
                    <a:gd name="T6" fmla="*/ 1 w 192"/>
                    <a:gd name="T7" fmla="*/ 1 h 504"/>
                    <a:gd name="T8" fmla="*/ 1 w 192"/>
                    <a:gd name="T9" fmla="*/ 1 h 504"/>
                    <a:gd name="T10" fmla="*/ 1 w 192"/>
                    <a:gd name="T11" fmla="*/ 1 h 504"/>
                    <a:gd name="T12" fmla="*/ 1 w 192"/>
                    <a:gd name="T13" fmla="*/ 1 h 504"/>
                    <a:gd name="T14" fmla="*/ 1 w 192"/>
                    <a:gd name="T15" fmla="*/ 1 h 504"/>
                    <a:gd name="T16" fmla="*/ 1 w 192"/>
                    <a:gd name="T17" fmla="*/ 0 h 504"/>
                    <a:gd name="T18" fmla="*/ 0 w 192"/>
                    <a:gd name="T19" fmla="*/ 1 h 504"/>
                    <a:gd name="T20" fmla="*/ 0 w 192"/>
                    <a:gd name="T21" fmla="*/ 1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7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 w 390"/>
                    <a:gd name="T1" fmla="*/ 0 h 269"/>
                    <a:gd name="T2" fmla="*/ 1 w 390"/>
                    <a:gd name="T3" fmla="*/ 1 h 269"/>
                    <a:gd name="T4" fmla="*/ 1 w 390"/>
                    <a:gd name="T5" fmla="*/ 1 h 269"/>
                    <a:gd name="T6" fmla="*/ 0 w 390"/>
                    <a:gd name="T7" fmla="*/ 1 h 269"/>
                    <a:gd name="T8" fmla="*/ 0 w 390"/>
                    <a:gd name="T9" fmla="*/ 1 h 269"/>
                    <a:gd name="T10" fmla="*/ 1 w 390"/>
                    <a:gd name="T11" fmla="*/ 1 h 269"/>
                    <a:gd name="T12" fmla="*/ 1 w 390"/>
                    <a:gd name="T13" fmla="*/ 1 h 269"/>
                    <a:gd name="T14" fmla="*/ 1 w 390"/>
                    <a:gd name="T15" fmla="*/ 1 h 269"/>
                    <a:gd name="T16" fmla="*/ 1 w 390"/>
                    <a:gd name="T17" fmla="*/ 1 h 269"/>
                    <a:gd name="T18" fmla="*/ 1 w 390"/>
                    <a:gd name="T19" fmla="*/ 1 h 269"/>
                    <a:gd name="T20" fmla="*/ 1 w 390"/>
                    <a:gd name="T21" fmla="*/ 1 h 269"/>
                    <a:gd name="T22" fmla="*/ 1 w 390"/>
                    <a:gd name="T23" fmla="*/ 0 h 269"/>
                    <a:gd name="T24" fmla="*/ 1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8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 h 424"/>
                    <a:gd name="T2" fmla="*/ 1 w 941"/>
                    <a:gd name="T3" fmla="*/ 0 h 424"/>
                    <a:gd name="T4" fmla="*/ 1 w 941"/>
                    <a:gd name="T5" fmla="*/ 1 h 424"/>
                    <a:gd name="T6" fmla="*/ 1 w 941"/>
                    <a:gd name="T7" fmla="*/ 1 h 424"/>
                    <a:gd name="T8" fmla="*/ 1 w 941"/>
                    <a:gd name="T9" fmla="*/ 1 h 424"/>
                    <a:gd name="T10" fmla="*/ 1 w 941"/>
                    <a:gd name="T11" fmla="*/ 1 h 424"/>
                    <a:gd name="T12" fmla="*/ 1 w 941"/>
                    <a:gd name="T13" fmla="*/ 1 h 424"/>
                    <a:gd name="T14" fmla="*/ 1 w 941"/>
                    <a:gd name="T15" fmla="*/ 1 h 424"/>
                    <a:gd name="T16" fmla="*/ 1 w 941"/>
                    <a:gd name="T17" fmla="*/ 1 h 424"/>
                    <a:gd name="T18" fmla="*/ 1 w 941"/>
                    <a:gd name="T19" fmla="*/ 1 h 424"/>
                    <a:gd name="T20" fmla="*/ 0 w 941"/>
                    <a:gd name="T21" fmla="*/ 1 h 424"/>
                    <a:gd name="T22" fmla="*/ 0 w 941"/>
                    <a:gd name="T23" fmla="*/ 1 h 424"/>
                    <a:gd name="T24" fmla="*/ 0 w 941"/>
                    <a:gd name="T25" fmla="*/ 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9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0 h 173"/>
                    <a:gd name="T2" fmla="*/ 1 w 488"/>
                    <a:gd name="T3" fmla="*/ 0 h 173"/>
                    <a:gd name="T4" fmla="*/ 1 w 488"/>
                    <a:gd name="T5" fmla="*/ 0 h 173"/>
                    <a:gd name="T6" fmla="*/ 1 w 488"/>
                    <a:gd name="T7" fmla="*/ 0 h 173"/>
                    <a:gd name="T8" fmla="*/ 1 w 488"/>
                    <a:gd name="T9" fmla="*/ 0 h 173"/>
                    <a:gd name="T10" fmla="*/ 1 w 488"/>
                    <a:gd name="T11" fmla="*/ 0 h 173"/>
                    <a:gd name="T12" fmla="*/ 1 w 488"/>
                    <a:gd name="T13" fmla="*/ 0 h 173"/>
                    <a:gd name="T14" fmla="*/ 1 w 488"/>
                    <a:gd name="T15" fmla="*/ 0 h 173"/>
                    <a:gd name="T16" fmla="*/ 1 w 488"/>
                    <a:gd name="T17" fmla="*/ 0 h 173"/>
                    <a:gd name="T18" fmla="*/ 1 w 488"/>
                    <a:gd name="T19" fmla="*/ 0 h 173"/>
                    <a:gd name="T20" fmla="*/ 1 w 488"/>
                    <a:gd name="T21" fmla="*/ 0 h 173"/>
                    <a:gd name="T22" fmla="*/ 1 w 488"/>
                    <a:gd name="T23" fmla="*/ 0 h 173"/>
                    <a:gd name="T24" fmla="*/ 1 w 488"/>
                    <a:gd name="T25" fmla="*/ 0 h 173"/>
                    <a:gd name="T26" fmla="*/ 1 w 488"/>
                    <a:gd name="T27" fmla="*/ 0 h 173"/>
                    <a:gd name="T28" fmla="*/ 0 w 488"/>
                    <a:gd name="T29" fmla="*/ 0 h 173"/>
                    <a:gd name="T30" fmla="*/ 0 w 488"/>
                    <a:gd name="T31" fmla="*/ 0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615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145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0 w 772"/>
                <a:gd name="T1" fmla="*/ 0 h 3266"/>
                <a:gd name="T2" fmla="*/ 0 w 772"/>
                <a:gd name="T3" fmla="*/ 0 h 3266"/>
                <a:gd name="T4" fmla="*/ 0 w 772"/>
                <a:gd name="T5" fmla="*/ 0 h 3266"/>
                <a:gd name="T6" fmla="*/ 0 w 772"/>
                <a:gd name="T7" fmla="*/ 0 h 3266"/>
                <a:gd name="T8" fmla="*/ 0 w 772"/>
                <a:gd name="T9" fmla="*/ 0 h 3266"/>
                <a:gd name="T10" fmla="*/ 0 w 772"/>
                <a:gd name="T11" fmla="*/ 0 h 3266"/>
                <a:gd name="T12" fmla="*/ 0 w 772"/>
                <a:gd name="T13" fmla="*/ 0 h 3266"/>
                <a:gd name="T14" fmla="*/ 0 w 772"/>
                <a:gd name="T15" fmla="*/ 0 h 3266"/>
                <a:gd name="T16" fmla="*/ 0 w 772"/>
                <a:gd name="T17" fmla="*/ 0 h 3266"/>
                <a:gd name="T18" fmla="*/ 0 w 772"/>
                <a:gd name="T19" fmla="*/ 0 h 3266"/>
                <a:gd name="T20" fmla="*/ 0 w 772"/>
                <a:gd name="T21" fmla="*/ 0 h 3266"/>
                <a:gd name="T22" fmla="*/ 0 w 772"/>
                <a:gd name="T23" fmla="*/ 0 h 3266"/>
                <a:gd name="T24" fmla="*/ 0 w 772"/>
                <a:gd name="T25" fmla="*/ 0 h 3266"/>
                <a:gd name="T26" fmla="*/ 0 w 772"/>
                <a:gd name="T27" fmla="*/ 0 h 3266"/>
                <a:gd name="T28" fmla="*/ 0 w 772"/>
                <a:gd name="T29" fmla="*/ 0 h 3266"/>
                <a:gd name="T30" fmla="*/ 0 w 772"/>
                <a:gd name="T31" fmla="*/ 0 h 3266"/>
                <a:gd name="T32" fmla="*/ 0 w 772"/>
                <a:gd name="T33" fmla="*/ 0 h 3266"/>
                <a:gd name="T34" fmla="*/ 0 w 772"/>
                <a:gd name="T35" fmla="*/ 0 h 3266"/>
                <a:gd name="T36" fmla="*/ 0 w 772"/>
                <a:gd name="T37" fmla="*/ 0 h 3266"/>
                <a:gd name="T38" fmla="*/ 0 w 772"/>
                <a:gd name="T39" fmla="*/ 0 h 3266"/>
                <a:gd name="T40" fmla="*/ 0 w 772"/>
                <a:gd name="T41" fmla="*/ 0 h 3266"/>
                <a:gd name="T42" fmla="*/ 0 w 772"/>
                <a:gd name="T43" fmla="*/ 0 h 3266"/>
                <a:gd name="T44" fmla="*/ 0 w 772"/>
                <a:gd name="T45" fmla="*/ 0 h 3266"/>
                <a:gd name="T46" fmla="*/ 0 w 772"/>
                <a:gd name="T47" fmla="*/ 0 h 3266"/>
                <a:gd name="T48" fmla="*/ 0 w 772"/>
                <a:gd name="T49" fmla="*/ 0 h 3266"/>
                <a:gd name="T50" fmla="*/ 0 w 772"/>
                <a:gd name="T51" fmla="*/ 0 h 3266"/>
                <a:gd name="T52" fmla="*/ 0 w 772"/>
                <a:gd name="T53" fmla="*/ 0 h 3266"/>
                <a:gd name="T54" fmla="*/ 0 w 772"/>
                <a:gd name="T55" fmla="*/ 0 h 3266"/>
                <a:gd name="T56" fmla="*/ 0 w 772"/>
                <a:gd name="T57" fmla="*/ 0 h 3266"/>
                <a:gd name="T58" fmla="*/ 0 w 772"/>
                <a:gd name="T59" fmla="*/ 0 h 3266"/>
                <a:gd name="T60" fmla="*/ 0 w 772"/>
                <a:gd name="T61" fmla="*/ 0 h 3266"/>
                <a:gd name="T62" fmla="*/ 0 w 772"/>
                <a:gd name="T63" fmla="*/ 0 h 3266"/>
                <a:gd name="T64" fmla="*/ 0 w 772"/>
                <a:gd name="T65" fmla="*/ 0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46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0 w 772"/>
                <a:gd name="T1" fmla="*/ 1 h 3266"/>
                <a:gd name="T2" fmla="*/ 0 w 772"/>
                <a:gd name="T3" fmla="*/ 1 h 3266"/>
                <a:gd name="T4" fmla="*/ 0 w 772"/>
                <a:gd name="T5" fmla="*/ 1 h 3266"/>
                <a:gd name="T6" fmla="*/ 0 w 772"/>
                <a:gd name="T7" fmla="*/ 1 h 3266"/>
                <a:gd name="T8" fmla="*/ 0 w 772"/>
                <a:gd name="T9" fmla="*/ 1 h 3266"/>
                <a:gd name="T10" fmla="*/ 0 w 772"/>
                <a:gd name="T11" fmla="*/ 1 h 3266"/>
                <a:gd name="T12" fmla="*/ 0 w 772"/>
                <a:gd name="T13" fmla="*/ 1 h 3266"/>
                <a:gd name="T14" fmla="*/ 0 w 772"/>
                <a:gd name="T15" fmla="*/ 1 h 3266"/>
                <a:gd name="T16" fmla="*/ 0 w 772"/>
                <a:gd name="T17" fmla="*/ 1 h 3266"/>
                <a:gd name="T18" fmla="*/ 0 w 772"/>
                <a:gd name="T19" fmla="*/ 1 h 3266"/>
                <a:gd name="T20" fmla="*/ 0 w 772"/>
                <a:gd name="T21" fmla="*/ 1 h 3266"/>
                <a:gd name="T22" fmla="*/ 0 w 772"/>
                <a:gd name="T23" fmla="*/ 1 h 3266"/>
                <a:gd name="T24" fmla="*/ 0 w 772"/>
                <a:gd name="T25" fmla="*/ 1 h 3266"/>
                <a:gd name="T26" fmla="*/ 0 w 772"/>
                <a:gd name="T27" fmla="*/ 1 h 3266"/>
                <a:gd name="T28" fmla="*/ 0 w 772"/>
                <a:gd name="T29" fmla="*/ 1 h 3266"/>
                <a:gd name="T30" fmla="*/ 0 w 772"/>
                <a:gd name="T31" fmla="*/ 0 h 3266"/>
                <a:gd name="T32" fmla="*/ 0 w 772"/>
                <a:gd name="T33" fmla="*/ 1 h 3266"/>
                <a:gd name="T34" fmla="*/ 0 w 772"/>
                <a:gd name="T35" fmla="*/ 1 h 3266"/>
                <a:gd name="T36" fmla="*/ 0 w 772"/>
                <a:gd name="T37" fmla="*/ 1 h 3266"/>
                <a:gd name="T38" fmla="*/ 0 w 772"/>
                <a:gd name="T39" fmla="*/ 1 h 3266"/>
                <a:gd name="T40" fmla="*/ 0 w 772"/>
                <a:gd name="T41" fmla="*/ 1 h 3266"/>
                <a:gd name="T42" fmla="*/ 0 w 772"/>
                <a:gd name="T43" fmla="*/ 1 h 3266"/>
                <a:gd name="T44" fmla="*/ 0 w 772"/>
                <a:gd name="T45" fmla="*/ 1 h 3266"/>
                <a:gd name="T46" fmla="*/ 0 w 772"/>
                <a:gd name="T47" fmla="*/ 1 h 3266"/>
                <a:gd name="T48" fmla="*/ 0 w 772"/>
                <a:gd name="T49" fmla="*/ 1 h 3266"/>
                <a:gd name="T50" fmla="*/ 0 w 772"/>
                <a:gd name="T51" fmla="*/ 1 h 3266"/>
                <a:gd name="T52" fmla="*/ 0 w 772"/>
                <a:gd name="T53" fmla="*/ 1 h 3266"/>
                <a:gd name="T54" fmla="*/ 0 w 772"/>
                <a:gd name="T55" fmla="*/ 1 h 3266"/>
                <a:gd name="T56" fmla="*/ 0 w 772"/>
                <a:gd name="T57" fmla="*/ 1 h 3266"/>
                <a:gd name="T58" fmla="*/ 0 w 772"/>
                <a:gd name="T59" fmla="*/ 1 h 3266"/>
                <a:gd name="T60" fmla="*/ 0 w 772"/>
                <a:gd name="T61" fmla="*/ 1 h 3266"/>
                <a:gd name="T62" fmla="*/ 0 w 772"/>
                <a:gd name="T63" fmla="*/ 1 h 3266"/>
                <a:gd name="T64" fmla="*/ 0 w 772"/>
                <a:gd name="T65" fmla="*/ 1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15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615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135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0 w 245"/>
                  <a:gd name="T1" fmla="*/ 0 h 806"/>
                  <a:gd name="T2" fmla="*/ 0 w 245"/>
                  <a:gd name="T3" fmla="*/ 0 h 806"/>
                  <a:gd name="T4" fmla="*/ 0 w 245"/>
                  <a:gd name="T5" fmla="*/ 0 h 806"/>
                  <a:gd name="T6" fmla="*/ 0 w 245"/>
                  <a:gd name="T7" fmla="*/ 0 h 806"/>
                  <a:gd name="T8" fmla="*/ 0 w 245"/>
                  <a:gd name="T9" fmla="*/ 0 h 806"/>
                  <a:gd name="T10" fmla="*/ 0 w 245"/>
                  <a:gd name="T11" fmla="*/ 0 h 806"/>
                  <a:gd name="T12" fmla="*/ 0 w 245"/>
                  <a:gd name="T13" fmla="*/ 0 h 806"/>
                  <a:gd name="T14" fmla="*/ 0 w 245"/>
                  <a:gd name="T15" fmla="*/ 0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16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137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0 w 604"/>
                    <a:gd name="T3" fmla="*/ 0 h 349"/>
                    <a:gd name="T4" fmla="*/ 0 w 604"/>
                    <a:gd name="T5" fmla="*/ 0 h 349"/>
                    <a:gd name="T6" fmla="*/ 0 w 604"/>
                    <a:gd name="T7" fmla="*/ 0 h 349"/>
                    <a:gd name="T8" fmla="*/ 0 w 604"/>
                    <a:gd name="T9" fmla="*/ 0 h 349"/>
                    <a:gd name="T10" fmla="*/ 0 w 604"/>
                    <a:gd name="T11" fmla="*/ 0 h 349"/>
                    <a:gd name="T12" fmla="*/ 0 w 604"/>
                    <a:gd name="T13" fmla="*/ 0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38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2" y="328"/>
                  <a:ext cx="269" cy="438"/>
                </a:xfrm>
                <a:custGeom>
                  <a:avLst/>
                  <a:gdLst>
                    <a:gd name="T0" fmla="*/ 0 w 1064"/>
                    <a:gd name="T1" fmla="*/ 0 h 1230"/>
                    <a:gd name="T2" fmla="*/ 0 w 1064"/>
                    <a:gd name="T3" fmla="*/ 0 h 1230"/>
                    <a:gd name="T4" fmla="*/ 0 w 1064"/>
                    <a:gd name="T5" fmla="*/ 0 h 1230"/>
                    <a:gd name="T6" fmla="*/ 0 w 1064"/>
                    <a:gd name="T7" fmla="*/ 0 h 1230"/>
                    <a:gd name="T8" fmla="*/ 0 w 1064"/>
                    <a:gd name="T9" fmla="*/ 0 h 1230"/>
                    <a:gd name="T10" fmla="*/ 0 w 1064"/>
                    <a:gd name="T11" fmla="*/ 0 h 1230"/>
                    <a:gd name="T12" fmla="*/ 0 w 1064"/>
                    <a:gd name="T13" fmla="*/ 0 h 1230"/>
                    <a:gd name="T14" fmla="*/ 0 w 1064"/>
                    <a:gd name="T15" fmla="*/ 0 h 1230"/>
                    <a:gd name="T16" fmla="*/ 0 w 1064"/>
                    <a:gd name="T17" fmla="*/ 0 h 1230"/>
                    <a:gd name="T18" fmla="*/ 0 w 1064"/>
                    <a:gd name="T19" fmla="*/ 0 h 1230"/>
                    <a:gd name="T20" fmla="*/ 0 w 1064"/>
                    <a:gd name="T21" fmla="*/ 0 h 1230"/>
                    <a:gd name="T22" fmla="*/ 0 w 1064"/>
                    <a:gd name="T23" fmla="*/ 0 h 1230"/>
                    <a:gd name="T24" fmla="*/ 0 w 1064"/>
                    <a:gd name="T25" fmla="*/ 0 h 1230"/>
                    <a:gd name="T26" fmla="*/ 0 w 1064"/>
                    <a:gd name="T27" fmla="*/ 0 h 1230"/>
                    <a:gd name="T28" fmla="*/ 0 w 1064"/>
                    <a:gd name="T29" fmla="*/ 0 h 1230"/>
                    <a:gd name="T30" fmla="*/ 0 w 1064"/>
                    <a:gd name="T31" fmla="*/ 0 h 1230"/>
                    <a:gd name="T32" fmla="*/ 0 w 1064"/>
                    <a:gd name="T33" fmla="*/ 0 h 1230"/>
                    <a:gd name="T34" fmla="*/ 0 w 1064"/>
                    <a:gd name="T35" fmla="*/ 0 h 1230"/>
                    <a:gd name="T36" fmla="*/ 0 w 1064"/>
                    <a:gd name="T37" fmla="*/ 0 h 1230"/>
                    <a:gd name="T38" fmla="*/ 0 w 1064"/>
                    <a:gd name="T39" fmla="*/ 0 h 1230"/>
                    <a:gd name="T40" fmla="*/ 0 w 1064"/>
                    <a:gd name="T41" fmla="*/ 0 h 1230"/>
                    <a:gd name="T42" fmla="*/ 0 w 1064"/>
                    <a:gd name="T43" fmla="*/ 0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39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2" y="178"/>
                  <a:ext cx="505" cy="898"/>
                </a:xfrm>
                <a:custGeom>
                  <a:avLst/>
                  <a:gdLst>
                    <a:gd name="T0" fmla="*/ 0 w 2002"/>
                    <a:gd name="T1" fmla="*/ 0 h 2521"/>
                    <a:gd name="T2" fmla="*/ 0 w 2002"/>
                    <a:gd name="T3" fmla="*/ 0 h 2521"/>
                    <a:gd name="T4" fmla="*/ 0 w 2002"/>
                    <a:gd name="T5" fmla="*/ 0 h 2521"/>
                    <a:gd name="T6" fmla="*/ 0 w 2002"/>
                    <a:gd name="T7" fmla="*/ 0 h 2521"/>
                    <a:gd name="T8" fmla="*/ 0 w 2002"/>
                    <a:gd name="T9" fmla="*/ 0 h 2521"/>
                    <a:gd name="T10" fmla="*/ 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0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0 w 3007"/>
                    <a:gd name="T1" fmla="*/ 0 h 3771"/>
                    <a:gd name="T2" fmla="*/ 0 w 3007"/>
                    <a:gd name="T3" fmla="*/ 0 h 3771"/>
                    <a:gd name="T4" fmla="*/ 0 w 3007"/>
                    <a:gd name="T5" fmla="*/ 0 h 3771"/>
                    <a:gd name="T6" fmla="*/ 0 w 3007"/>
                    <a:gd name="T7" fmla="*/ 0 h 3771"/>
                    <a:gd name="T8" fmla="*/ 0 w 3007"/>
                    <a:gd name="T9" fmla="*/ 0 h 3771"/>
                    <a:gd name="T10" fmla="*/ 0 w 3007"/>
                    <a:gd name="T11" fmla="*/ 0 h 3771"/>
                    <a:gd name="T12" fmla="*/ 0 w 3007"/>
                    <a:gd name="T13" fmla="*/ 0 h 3771"/>
                    <a:gd name="T14" fmla="*/ 0 w 3007"/>
                    <a:gd name="T15" fmla="*/ 0 h 3771"/>
                    <a:gd name="T16" fmla="*/ 0 w 3007"/>
                    <a:gd name="T17" fmla="*/ 0 h 3771"/>
                    <a:gd name="T18" fmla="*/ 0 w 3007"/>
                    <a:gd name="T19" fmla="*/ 0 h 3771"/>
                    <a:gd name="T20" fmla="*/ 0 w 3007"/>
                    <a:gd name="T21" fmla="*/ 0 h 3771"/>
                    <a:gd name="T22" fmla="*/ 0 w 3007"/>
                    <a:gd name="T23" fmla="*/ 0 h 3771"/>
                    <a:gd name="T24" fmla="*/ 0 w 3007"/>
                    <a:gd name="T25" fmla="*/ 0 h 3771"/>
                    <a:gd name="T26" fmla="*/ 0 w 3007"/>
                    <a:gd name="T27" fmla="*/ 0 h 3771"/>
                    <a:gd name="T28" fmla="*/ 0 w 3007"/>
                    <a:gd name="T29" fmla="*/ 0 h 3771"/>
                    <a:gd name="T30" fmla="*/ 0 w 3007"/>
                    <a:gd name="T31" fmla="*/ 0 h 3771"/>
                    <a:gd name="T32" fmla="*/ 0 w 3007"/>
                    <a:gd name="T33" fmla="*/ 0 h 3771"/>
                    <a:gd name="T34" fmla="*/ 0 w 3007"/>
                    <a:gd name="T35" fmla="*/ 0 h 3771"/>
                    <a:gd name="T36" fmla="*/ 0 w 3007"/>
                    <a:gd name="T37" fmla="*/ 0 h 3771"/>
                    <a:gd name="T38" fmla="*/ 0 w 3007"/>
                    <a:gd name="T39" fmla="*/ 0 h 3771"/>
                    <a:gd name="T40" fmla="*/ 0 w 3007"/>
                    <a:gd name="T41" fmla="*/ 0 h 3771"/>
                    <a:gd name="T42" fmla="*/ 0 w 3007"/>
                    <a:gd name="T43" fmla="*/ 0 h 3771"/>
                    <a:gd name="T44" fmla="*/ 0 w 3007"/>
                    <a:gd name="T45" fmla="*/ 0 h 3771"/>
                    <a:gd name="T46" fmla="*/ 0 w 3007"/>
                    <a:gd name="T47" fmla="*/ 0 h 3771"/>
                    <a:gd name="T48" fmla="*/ 0 w 3007"/>
                    <a:gd name="T49" fmla="*/ 0 h 3771"/>
                    <a:gd name="T50" fmla="*/ 0 w 3007"/>
                    <a:gd name="T51" fmla="*/ 0 h 3771"/>
                    <a:gd name="T52" fmla="*/ 0 w 3007"/>
                    <a:gd name="T53" fmla="*/ 0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1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1" y="893"/>
                  <a:ext cx="169" cy="122"/>
                </a:xfrm>
                <a:custGeom>
                  <a:avLst/>
                  <a:gdLst>
                    <a:gd name="T0" fmla="*/ 0 w 673"/>
                    <a:gd name="T1" fmla="*/ 0 h 342"/>
                    <a:gd name="T2" fmla="*/ 0 w 673"/>
                    <a:gd name="T3" fmla="*/ 0 h 342"/>
                    <a:gd name="T4" fmla="*/ 0 w 673"/>
                    <a:gd name="T5" fmla="*/ 0 h 342"/>
                    <a:gd name="T6" fmla="*/ 0 w 673"/>
                    <a:gd name="T7" fmla="*/ 0 h 342"/>
                    <a:gd name="T8" fmla="*/ 0 w 673"/>
                    <a:gd name="T9" fmla="*/ 0 h 342"/>
                    <a:gd name="T10" fmla="*/ 0 w 673"/>
                    <a:gd name="T11" fmla="*/ 0 h 342"/>
                    <a:gd name="T12" fmla="*/ 0 w 673"/>
                    <a:gd name="T13" fmla="*/ 0 h 342"/>
                    <a:gd name="T14" fmla="*/ 0 w 673"/>
                    <a:gd name="T15" fmla="*/ 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2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2"/>
                  <a:ext cx="181" cy="144"/>
                </a:xfrm>
                <a:custGeom>
                  <a:avLst/>
                  <a:gdLst>
                    <a:gd name="T0" fmla="*/ 0 w 716"/>
                    <a:gd name="T1" fmla="*/ 0 h 403"/>
                    <a:gd name="T2" fmla="*/ 0 w 716"/>
                    <a:gd name="T3" fmla="*/ 0 h 403"/>
                    <a:gd name="T4" fmla="*/ 0 w 716"/>
                    <a:gd name="T5" fmla="*/ 0 h 403"/>
                    <a:gd name="T6" fmla="*/ 0 w 716"/>
                    <a:gd name="T7" fmla="*/ 0 h 403"/>
                    <a:gd name="T8" fmla="*/ 0 w 716"/>
                    <a:gd name="T9" fmla="*/ 0 h 403"/>
                    <a:gd name="T10" fmla="*/ 0 w 716"/>
                    <a:gd name="T11" fmla="*/ 0 h 403"/>
                    <a:gd name="T12" fmla="*/ 0 w 716"/>
                    <a:gd name="T13" fmla="*/ 0 h 403"/>
                    <a:gd name="T14" fmla="*/ 0 w 716"/>
                    <a:gd name="T15" fmla="*/ 0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3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0 h 411"/>
                    <a:gd name="T2" fmla="*/ 0 w 717"/>
                    <a:gd name="T3" fmla="*/ 0 h 411"/>
                    <a:gd name="T4" fmla="*/ 0 w 717"/>
                    <a:gd name="T5" fmla="*/ 0 h 411"/>
                    <a:gd name="T6" fmla="*/ 0 w 717"/>
                    <a:gd name="T7" fmla="*/ 0 h 411"/>
                    <a:gd name="T8" fmla="*/ 0 w 717"/>
                    <a:gd name="T9" fmla="*/ 0 h 411"/>
                    <a:gd name="T10" fmla="*/ 0 w 717"/>
                    <a:gd name="T11" fmla="*/ 0 h 411"/>
                    <a:gd name="T12" fmla="*/ 0 w 717"/>
                    <a:gd name="T13" fmla="*/ 0 h 411"/>
                    <a:gd name="T14" fmla="*/ 0 w 717"/>
                    <a:gd name="T15" fmla="*/ 0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4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1" y="138"/>
                  <a:ext cx="179" cy="138"/>
                </a:xfrm>
                <a:custGeom>
                  <a:avLst/>
                  <a:gdLst>
                    <a:gd name="T0" fmla="*/ 0 w 709"/>
                    <a:gd name="T1" fmla="*/ 0 h 386"/>
                    <a:gd name="T2" fmla="*/ 0 w 709"/>
                    <a:gd name="T3" fmla="*/ 0 h 386"/>
                    <a:gd name="T4" fmla="*/ 0 w 709"/>
                    <a:gd name="T5" fmla="*/ 0 h 386"/>
                    <a:gd name="T6" fmla="*/ 0 w 709"/>
                    <a:gd name="T7" fmla="*/ 0 h 386"/>
                    <a:gd name="T8" fmla="*/ 0 w 709"/>
                    <a:gd name="T9" fmla="*/ 0 h 386"/>
                    <a:gd name="T10" fmla="*/ 0 w 709"/>
                    <a:gd name="T11" fmla="*/ 0 h 386"/>
                    <a:gd name="T12" fmla="*/ 0 w 709"/>
                    <a:gd name="T13" fmla="*/ 0 h 386"/>
                    <a:gd name="T14" fmla="*/ 0 w 709"/>
                    <a:gd name="T15" fmla="*/ 0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3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74563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3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5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Golden Hour</a:t>
            </a:r>
            <a:endParaRPr lang="en-US" sz="8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562600" y="6400800"/>
            <a:ext cx="685800" cy="3048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524000"/>
            <a:ext cx="3124200" cy="283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4303455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Lt Col Dr Y Ashok</a:t>
            </a:r>
          </a:p>
          <a:p>
            <a:pPr algn="ctr"/>
            <a:r>
              <a:rPr lang="en-US" sz="3600" b="1" i="1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MD.,DA.,DNB.,FICM.,PG Dip(Yoga)</a:t>
            </a:r>
            <a:endParaRPr lang="en-US" sz="3600" b="1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en-US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Professor Emergency Medicine</a:t>
            </a:r>
          </a:p>
          <a:p>
            <a:pPr algn="ctr"/>
            <a:r>
              <a:rPr lang="en-US" sz="40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Malla</a:t>
            </a:r>
            <a:r>
              <a:rPr lang="en-US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Reddy Medical </a:t>
            </a:r>
            <a:r>
              <a:rPr lang="en-US" sz="40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College,Hyd</a:t>
            </a:r>
            <a:endParaRPr lang="en-US" sz="4000" b="1" i="1" dirty="0">
              <a:solidFill>
                <a:srgbClr val="CC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69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0808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352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Homemade Ice Cream Ca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21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Pastry Cakes: Order Pastry Online at Best Prices in India | Theobroma"/>
          <p:cNvPicPr>
            <a:picLocks noChangeAspect="1" noChangeArrowheads="1"/>
          </p:cNvPicPr>
          <p:nvPr/>
        </p:nvPicPr>
        <p:blipFill>
          <a:blip r:embed="rId2"/>
          <a:srcRect t="222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Pootharekulu - 1Kg at ₹ 850/kilogram | Ghee Sweets in Visakhapatnam | ID:  184820283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9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Ariselu Recipe - Awesome Cuisi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626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Pesarapappu Burelu | Pesara Purnam burelu | Poornam boorelu | Polem Boorel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707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పరమాన్నం పాలు విరగకుండా రావాలంటే ఇలా ఈజీగా చేయండి చాలా రుచిగా బావుంటుంది ||  Paramannam Reci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 descr="Bananas are truly unique! - Infolibrary Cuisine l'Angéliqu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 descr="Nariyal Pani: 10 Benefits Of Tender Coconut Water For Your Health This  Winter | TheHealthSite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779" cy="6858000"/>
          </a:xfrm>
          <a:prstGeom prst="rect">
            <a:avLst/>
          </a:prstGeom>
          <a:noFill/>
        </p:spPr>
      </p:pic>
      <p:sp>
        <p:nvSpPr>
          <p:cNvPr id="3" name="Rounded Rectangle 2"/>
          <p:cNvSpPr/>
          <p:nvPr/>
        </p:nvSpPr>
        <p:spPr>
          <a:xfrm>
            <a:off x="7239000" y="228600"/>
            <a:ext cx="1676400" cy="6096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How Much Fruits and Vegetables Should We Eat Daily? - Scripps Heal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982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Vegetables and Fruits at best price in Hyderabad by Perigreen Safe Foods |  ID: 71128832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151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82167" y="330367"/>
            <a:ext cx="52261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Heart Attack</a:t>
            </a:r>
            <a:endParaRPr lang="en-IN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30" name="Picture 2" descr="http://previews.123rf.com/images/lisafx/lisafx1410/lisafx141000032/33134659-Middle-aged-man-doubled-over-with-his-hand-on-his-abdomen-Could-be-symptoms-of-heart-attack-angina-n-Stock-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2168" y="1600200"/>
            <a:ext cx="5437832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32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0012" y="0"/>
            <a:ext cx="32047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Summary</a:t>
            </a:r>
            <a:endParaRPr lang="en-US" sz="5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066800"/>
            <a:ext cx="6322565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US" sz="2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Physical Health Care</a:t>
            </a:r>
          </a:p>
          <a:p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a) Personal Hygiene</a:t>
            </a:r>
          </a:p>
          <a:p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b) Nutritional Care</a:t>
            </a:r>
          </a:p>
          <a:p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c) Regular </a:t>
            </a:r>
            <a:r>
              <a:rPr lang="en-US" sz="2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Exersize</a:t>
            </a:r>
            <a:endParaRPr lang="en-US" sz="2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d) Weight Management</a:t>
            </a:r>
          </a:p>
          <a:p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e) Medical Checkups</a:t>
            </a:r>
          </a:p>
          <a:p>
            <a:r>
              <a:rPr lang="en-US" sz="2800" b="1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B.</a:t>
            </a:r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u="sng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Psychological Health Care</a:t>
            </a:r>
          </a:p>
          <a:p>
            <a:r>
              <a:rPr lang="en-US" sz="2800" b="1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a) Healthy Thoughts</a:t>
            </a:r>
          </a:p>
          <a:p>
            <a:r>
              <a:rPr lang="en-US" sz="28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b) Helping Others</a:t>
            </a:r>
          </a:p>
          <a:p>
            <a:r>
              <a:rPr lang="en-US" sz="28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c) Learning New Skills</a:t>
            </a:r>
          </a:p>
          <a:p>
            <a:r>
              <a:rPr lang="en-US" sz="28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d) Human Relations</a:t>
            </a:r>
          </a:p>
          <a:p>
            <a:r>
              <a:rPr lang="en-US" sz="28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e) Patriotism and Wider Outlook</a:t>
            </a:r>
          </a:p>
          <a:p>
            <a:r>
              <a:rPr lang="en-US" sz="28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f) Spirituality &amp; Purpose of Life</a:t>
            </a:r>
            <a:endParaRPr lang="en-US" sz="2800" b="1" dirty="0">
              <a:solidFill>
                <a:srgbClr val="CC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0641" y="2133600"/>
            <a:ext cx="402336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067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9259"/>
            <a:ext cx="9144000" cy="588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27" y="5934670"/>
            <a:ext cx="91370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Thank You !!</a:t>
            </a:r>
            <a:endParaRPr lang="en-US" sz="5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17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58462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Location of Heart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45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56" r="1384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657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tatic.flickr.com/45/151599103_4b029d366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8447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914400" y="762000"/>
            <a:ext cx="6781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477000" y="3589954"/>
            <a:ext cx="1773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solidFill>
                  <a:srgbClr val="CC00CC"/>
                </a:solidFill>
                <a:latin typeface="Comic Sans MS" pitchFamily="66" charset="0"/>
              </a:rPr>
              <a:t>Radiating</a:t>
            </a:r>
            <a:endParaRPr lang="en-US" sz="2800" b="1" u="sng" dirty="0">
              <a:solidFill>
                <a:srgbClr val="CC00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8055" y="6096000"/>
            <a:ext cx="3182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Retrosternal Pain</a:t>
            </a:r>
            <a:endParaRPr lang="en-US" sz="28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77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dailynutritionnews.com/wp-content/uploads/2015/05/How-to-Recognize-Heart-Attack-Symptoms-620x3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68" r="19035"/>
          <a:stretch/>
        </p:blipFill>
        <p:spPr bwMode="auto">
          <a:xfrm>
            <a:off x="0" y="3048"/>
            <a:ext cx="9144000" cy="685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105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age.slidesharecdn.com/emergencymgtofmi-110410033925-phpapp02/95/emergency-mgt-of-mi-10-728.jpg?cb=130240773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37" r="23866" b="1911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2657" y="5410199"/>
            <a:ext cx="43893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n-US" sz="32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Complete Bed Rest</a:t>
            </a:r>
            <a:endParaRPr lang="en-US" sz="32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29400" y="6206826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/ ‘O N A M’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1600" y="4419600"/>
            <a:ext cx="41024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(Tab </a:t>
            </a:r>
            <a:r>
              <a:rPr lang="en-US" sz="2800" b="1" dirty="0" err="1" smtClean="0">
                <a:latin typeface="Comic Sans MS" pitchFamily="66" charset="0"/>
              </a:rPr>
              <a:t>Sorbitrate</a:t>
            </a:r>
            <a:r>
              <a:rPr lang="en-US" sz="2800" b="1" dirty="0" smtClean="0">
                <a:latin typeface="Comic Sans MS" pitchFamily="66" charset="0"/>
              </a:rPr>
              <a:t> 5 mg)</a:t>
            </a:r>
            <a:endParaRPr lang="en-US" sz="28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1371" y="4886980"/>
            <a:ext cx="3052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/ Any Pain Killer</a:t>
            </a:r>
            <a:endParaRPr lang="en-US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32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46"/>
          <a:stretch/>
        </p:blipFill>
        <p:spPr bwMode="auto">
          <a:xfrm>
            <a:off x="-24284" y="0"/>
            <a:ext cx="91682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715506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HQ ECM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 lnSpcReduction="10000"/>
          </a:bodyPr>
          <a:lstStyle/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Positions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Hands Position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Rate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Depth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Recoil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Ratio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Cycles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Switching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Rescue Breaths</a:t>
            </a:r>
            <a:endParaRPr lang="en-US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8724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62000"/>
            <a:ext cx="914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Trauma</a:t>
            </a:r>
          </a:p>
          <a:p>
            <a:pPr algn="ctr"/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Uncontrolled Bleeding</a:t>
            </a:r>
            <a:endParaRPr lang="en-IN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482" name="Picture 2" descr="http://www.menstruation-info-with-doc.com/images/canimplantationbleedinghaveclo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1744" y="3505200"/>
            <a:ext cx="4100512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061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Pictures\Saraswathy Goddess\saraswathi%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780155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fr33aid.com/wp-content/uploads/2015/02/BC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49593"/>
            <a:ext cx="9132341" cy="680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470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0.wp.com/blog.uspatriottactical.com/wp-content/uploads/Tourniquet.jpg?fit=400%2C3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" y="0"/>
            <a:ext cx="91409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29200" y="5646335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Apply Tourniquet</a:t>
            </a:r>
          </a:p>
          <a:p>
            <a:pPr algn="ctr"/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 Arterial Bleed</a:t>
            </a:r>
            <a:endParaRPr lang="en-US" sz="36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22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irstaidforparents.org/wp-content/uploads/2010/02/severe-cut-e12718559794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65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0591" y="-1"/>
            <a:ext cx="383951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Apply Firm Pressure </a:t>
            </a:r>
          </a:p>
          <a:p>
            <a:pPr algn="ctr"/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For 5 min in </a:t>
            </a:r>
          </a:p>
          <a:p>
            <a:pPr algn="ctr"/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Venous Bleed</a:t>
            </a:r>
            <a:endParaRPr lang="en-US" sz="28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42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umm.edu/~/media/ADAM/Images/en/19605.ash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068"/>
          <a:stretch/>
        </p:blipFill>
        <p:spPr bwMode="auto">
          <a:xfrm>
            <a:off x="-2" y="20548"/>
            <a:ext cx="9144001" cy="683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67200" y="391278"/>
            <a:ext cx="51331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Wash,Dry</a:t>
            </a:r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and Dress In </a:t>
            </a:r>
          </a:p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Simple Capillary Bleeds</a:t>
            </a:r>
            <a:endParaRPr lang="en-US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Rounded Rectangle 2"/>
          <p:cNvSpPr/>
          <p:nvPr/>
        </p:nvSpPr>
        <p:spPr>
          <a:xfrm flipV="1">
            <a:off x="7391399" y="6857999"/>
            <a:ext cx="175259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116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raisingchildren.net.au/verve/_resources/PIP-RICER-fr12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144" y="3733800"/>
            <a:ext cx="9144000" cy="311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.ytimg.com/vi/HimO1Ix8FrM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144" y="0"/>
            <a:ext cx="9144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064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pinoymountaineer.com/wp-content/uploads/2008/08/fracture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096"/>
            <a:ext cx="9144000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medical.tpub.com/14295/img/14295_189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33800"/>
            <a:ext cx="91440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78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www.nlm.nih.gov/medlineplus/ency/images/ency/fullsize/88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010"/>
          <a:stretch/>
        </p:blipFill>
        <p:spPr bwMode="auto">
          <a:xfrm>
            <a:off x="-1" y="623454"/>
            <a:ext cx="9144001" cy="623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35824" y="3826657"/>
            <a:ext cx="829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Comic Sans MS" pitchFamily="66" charset="0"/>
              </a:rPr>
              <a:t>,Ear</a:t>
            </a:r>
            <a:endParaRPr lang="en-IN" sz="24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" y="4692134"/>
            <a:ext cx="278634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prstClr val="black"/>
                </a:solidFill>
                <a:latin typeface="Comic Sans MS" pitchFamily="66" charset="0"/>
              </a:rPr>
              <a:t>Vomitings</a:t>
            </a:r>
            <a:r>
              <a:rPr lang="en-US" sz="2800" b="1" dirty="0" smtClean="0">
                <a:solidFill>
                  <a:prstClr val="black"/>
                </a:solidFill>
                <a:latin typeface="Comic Sans MS" pitchFamily="66" charset="0"/>
              </a:rPr>
              <a:t>,</a:t>
            </a:r>
          </a:p>
          <a:p>
            <a:r>
              <a:rPr lang="en-US" sz="2800" b="1" dirty="0" smtClean="0">
                <a:solidFill>
                  <a:prstClr val="black"/>
                </a:solidFill>
                <a:latin typeface="Comic Sans MS" pitchFamily="66" charset="0"/>
              </a:rPr>
              <a:t>Loss of Teeth,</a:t>
            </a:r>
          </a:p>
          <a:p>
            <a:r>
              <a:rPr lang="en-US" sz="2800" b="1" dirty="0" smtClean="0">
                <a:solidFill>
                  <a:prstClr val="black"/>
                </a:solidFill>
                <a:latin typeface="Comic Sans MS" pitchFamily="66" charset="0"/>
              </a:rPr>
              <a:t>Fits,</a:t>
            </a:r>
          </a:p>
          <a:p>
            <a:r>
              <a:rPr lang="en-US" sz="2800" b="1" dirty="0" smtClean="0">
                <a:solidFill>
                  <a:prstClr val="black"/>
                </a:solidFill>
                <a:latin typeface="Comic Sans MS" pitchFamily="66" charset="0"/>
              </a:rPr>
              <a:t>Giddiness</a:t>
            </a:r>
            <a:endParaRPr lang="en-IN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50618" y="4692134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Comic Sans MS" pitchFamily="66" charset="0"/>
              </a:rPr>
              <a:t>Bleeding</a:t>
            </a:r>
            <a:endParaRPr lang="en-IN" sz="24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96331" y="4288322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/</a:t>
            </a:r>
            <a:endParaRPr lang="en-IN" b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599" y="6292334"/>
            <a:ext cx="4384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URGENT</a:t>
            </a:r>
            <a:r>
              <a:rPr lang="en-US" sz="2400" b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CT Scan is a Must</a:t>
            </a:r>
            <a:endParaRPr lang="en-IN" sz="2400" b="1" u="sng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4599" y="6292334"/>
            <a:ext cx="433213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prstClr val="white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239000" y="6292334"/>
            <a:ext cx="1905000" cy="56566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51954"/>
            <a:ext cx="9144000" cy="5715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Serious Head Injury</a:t>
            </a:r>
            <a:endParaRPr lang="en-US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14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67800" cy="11430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First Aid in Head Injuries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95400"/>
            <a:ext cx="44958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Things to Avoid :</a:t>
            </a:r>
          </a:p>
          <a:p>
            <a:r>
              <a:rPr lang="en-US" b="1" dirty="0" smtClean="0">
                <a:solidFill>
                  <a:srgbClr val="CC00CC"/>
                </a:solidFill>
                <a:latin typeface="Comic Sans MS" pitchFamily="66" charset="0"/>
              </a:rPr>
              <a:t>Supine Position</a:t>
            </a:r>
          </a:p>
          <a:p>
            <a:r>
              <a:rPr lang="en-US" b="1" dirty="0" smtClean="0">
                <a:latin typeface="Comic Sans MS" pitchFamily="66" charset="0"/>
              </a:rPr>
              <a:t>Head Low Position</a:t>
            </a:r>
          </a:p>
          <a:p>
            <a:r>
              <a:rPr lang="en-US" b="1" dirty="0" smtClean="0">
                <a:solidFill>
                  <a:srgbClr val="CC00CC"/>
                </a:solidFill>
                <a:latin typeface="Comic Sans MS" pitchFamily="66" charset="0"/>
              </a:rPr>
              <a:t>Tilting of Head</a:t>
            </a:r>
          </a:p>
          <a:p>
            <a:r>
              <a:rPr lang="en-US" b="1" dirty="0" smtClean="0">
                <a:latin typeface="Comic Sans MS" pitchFamily="66" charset="0"/>
              </a:rPr>
              <a:t>Pillows Under Head</a:t>
            </a:r>
          </a:p>
          <a:p>
            <a:r>
              <a:rPr lang="en-US" b="1" dirty="0" smtClean="0">
                <a:solidFill>
                  <a:srgbClr val="CC00CC"/>
                </a:solidFill>
                <a:latin typeface="Comic Sans MS" pitchFamily="66" charset="0"/>
              </a:rPr>
              <a:t>Dextrose Fluids</a:t>
            </a:r>
          </a:p>
          <a:p>
            <a:r>
              <a:rPr lang="en-US" b="1" dirty="0" smtClean="0">
                <a:latin typeface="Comic Sans MS" pitchFamily="66" charset="0"/>
              </a:rPr>
              <a:t>Hypoxia</a:t>
            </a:r>
          </a:p>
          <a:p>
            <a:r>
              <a:rPr lang="en-US" b="1" dirty="0" smtClean="0">
                <a:solidFill>
                  <a:srgbClr val="CC00CC"/>
                </a:solidFill>
                <a:latin typeface="Comic Sans MS" pitchFamily="66" charset="0"/>
              </a:rPr>
              <a:t>Hypotension/HTN</a:t>
            </a:r>
          </a:p>
          <a:p>
            <a:r>
              <a:rPr lang="en-US" b="1" dirty="0" smtClean="0">
                <a:latin typeface="Comic Sans MS" pitchFamily="66" charset="0"/>
              </a:rPr>
              <a:t>Water/Fluids to Drink</a:t>
            </a:r>
          </a:p>
          <a:p>
            <a:r>
              <a:rPr lang="en-US" b="1" dirty="0" smtClean="0">
                <a:solidFill>
                  <a:srgbClr val="CC00CC"/>
                </a:solidFill>
                <a:latin typeface="Comic Sans MS" pitchFamily="66" charset="0"/>
              </a:rPr>
              <a:t>Nasal Suction</a:t>
            </a:r>
            <a:endParaRPr lang="en-US" b="1" dirty="0">
              <a:solidFill>
                <a:srgbClr val="CC00CC"/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0"/>
            <a:ext cx="4572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550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Spinal Trauma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6927" y="1371600"/>
            <a:ext cx="5181600" cy="5486400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solidFill>
                  <a:srgbClr val="0000FF"/>
                </a:solidFill>
                <a:latin typeface="Comic Sans MS" pitchFamily="66" charset="0"/>
              </a:rPr>
              <a:t>Localised</a:t>
            </a: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 Spinal Pain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Consciousness +/-</a:t>
            </a:r>
          </a:p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Paralysis of Limbs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Bladder Bowel Incontinence</a:t>
            </a:r>
          </a:p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Irregular Breathing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Unexplained Hypotension</a:t>
            </a:r>
          </a:p>
          <a:p>
            <a:r>
              <a:rPr lang="en-US" sz="3200" b="1" dirty="0" err="1" smtClean="0">
                <a:solidFill>
                  <a:srgbClr val="0000FF"/>
                </a:solidFill>
                <a:latin typeface="Comic Sans MS" pitchFamily="66" charset="0"/>
              </a:rPr>
              <a:t>Bradycardia</a:t>
            </a:r>
            <a:endParaRPr lang="en-US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05000"/>
            <a:ext cx="4467726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1417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wikihow.com/images/c/ca/Logroll-an-Injured-Person-During-First-Aid-Step-9-Version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33528"/>
            <a:ext cx="8000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Log Rolling Technique in Spinal Injuries</a:t>
            </a:r>
            <a:endParaRPr lang="en-IN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104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4800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3418" y="0"/>
            <a:ext cx="445058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724400" y="76200"/>
            <a:ext cx="4343400" cy="533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4800600" y="6206532"/>
            <a:ext cx="4305300" cy="5334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371600" y="6324600"/>
            <a:ext cx="1752600" cy="381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058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oracic Injury (Chapter 4) - Color Atlas of Emergency Trau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42129"/>
            <a:ext cx="9143999" cy="68158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562600" y="0"/>
            <a:ext cx="349486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Chest </a:t>
            </a:r>
          </a:p>
          <a:p>
            <a:r>
              <a:rPr lang="en-US" sz="7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Trauma</a:t>
            </a:r>
            <a:endParaRPr lang="en-US" sz="7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trauma.org/images/image_library/Chest_Dr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6344" y="5715000"/>
            <a:ext cx="30364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Chest Injuries</a:t>
            </a:r>
          </a:p>
          <a:p>
            <a:r>
              <a:rPr lang="en-US" sz="24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(An Early X-Ray !!)</a:t>
            </a:r>
            <a:endParaRPr lang="en-IN" sz="2400" b="1" u="sng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45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 descr="Basic Abdominal Trauma Ca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17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0.tqn.com/f/p/440/graphics/images/en/158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79" t="12830" r="8916" b="16072"/>
          <a:stretch/>
        </p:blipFill>
        <p:spPr bwMode="auto">
          <a:xfrm>
            <a:off x="-1" y="0"/>
            <a:ext cx="91277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70530" y="4581128"/>
            <a:ext cx="27555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Early </a:t>
            </a:r>
          </a:p>
          <a:p>
            <a:pPr algn="ctr"/>
            <a:r>
              <a:rPr lang="en-US" sz="32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Ultrasound </a:t>
            </a:r>
          </a:p>
          <a:p>
            <a:pPr algn="ctr"/>
            <a:r>
              <a:rPr lang="en-US" sz="32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Scan !</a:t>
            </a:r>
            <a:r>
              <a:rPr lang="en-US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!</a:t>
            </a:r>
          </a:p>
          <a:p>
            <a:pPr algn="ctr"/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(FAST)</a:t>
            </a:r>
            <a:endParaRPr lang="en-IN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07816" y="304800"/>
            <a:ext cx="25619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Car Steering </a:t>
            </a:r>
          </a:p>
          <a:p>
            <a:pPr algn="ctr"/>
            <a:r>
              <a:rPr lang="en-US" sz="28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Injuries</a:t>
            </a:r>
            <a:endParaRPr lang="en-US" sz="2800" b="1" u="sng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15545" y="1676400"/>
            <a:ext cx="24966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 Bony Cage </a:t>
            </a:r>
          </a:p>
          <a:p>
            <a:pPr algn="ctr"/>
            <a:r>
              <a:rPr lang="en-US" sz="28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Protection</a:t>
            </a:r>
            <a:endParaRPr lang="en-US" sz="2800" b="1" u="sng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07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trauma.org/images/image_library/11245645973DSC0192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70" r="11975"/>
          <a:stretch/>
        </p:blipFill>
        <p:spPr bwMode="auto">
          <a:xfrm>
            <a:off x="2684378" y="0"/>
            <a:ext cx="6452695" cy="684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6927" y="2286000"/>
            <a:ext cx="27190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FF0000"/>
                </a:solidFill>
                <a:latin typeface="Comic Sans MS" pitchFamily="66" charset="0"/>
              </a:rPr>
              <a:t>Penetrating</a:t>
            </a:r>
          </a:p>
          <a:p>
            <a:r>
              <a:rPr lang="en-US" sz="3600" b="1" u="sng" dirty="0" smtClean="0">
                <a:solidFill>
                  <a:srgbClr val="FF0000"/>
                </a:solidFill>
                <a:latin typeface="Comic Sans MS" pitchFamily="66" charset="0"/>
              </a:rPr>
              <a:t>Injury </a:t>
            </a:r>
          </a:p>
          <a:p>
            <a:r>
              <a:rPr lang="en-US" sz="3600" b="1" u="sng" dirty="0" smtClean="0">
                <a:solidFill>
                  <a:srgbClr val="FF0000"/>
                </a:solidFill>
                <a:latin typeface="Comic Sans MS" pitchFamily="66" charset="0"/>
              </a:rPr>
              <a:t>Abdomen</a:t>
            </a:r>
            <a:endParaRPr lang="en-US" sz="3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56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9" y="0"/>
            <a:ext cx="9116291" cy="11430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Pelvic Fractures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09" y="1676399"/>
            <a:ext cx="4772891" cy="464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6399"/>
            <a:ext cx="4572000" cy="466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85119" y="6338456"/>
            <a:ext cx="4418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 pitchFamily="66" charset="0"/>
              </a:rPr>
              <a:t>Level :  </a:t>
            </a:r>
            <a:r>
              <a:rPr 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Greater Trochanter</a:t>
            </a:r>
            <a:endParaRPr lang="en-US" sz="24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20862"/>
            <a:ext cx="90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Massive Internal Hemorrhage</a:t>
            </a:r>
            <a:endParaRPr lang="en-US" sz="2400" u="sng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27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7915" y="228600"/>
            <a:ext cx="49359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Brain Stroke</a:t>
            </a:r>
            <a:endParaRPr lang="en-IN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506" name="Picture 2" descr="http://www.bodyinmotion.co.uk/home/wp-content/uploads/2014/06/stro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44263"/>
            <a:ext cx="6096000" cy="561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921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HO9vSrKfcZM/UAi5Z6Ay02I/AAAAAAAAAIk/cS0QC7sN_-o/s1600/stroke+NY+state+dept+health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66"/>
          <a:stretch/>
        </p:blipFill>
        <p:spPr bwMode="auto">
          <a:xfrm>
            <a:off x="6096" y="0"/>
            <a:ext cx="9137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8077200" y="5257800"/>
            <a:ext cx="762000" cy="609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</a:rPr>
              <a:t>1081</a:t>
            </a:r>
            <a:endParaRPr lang="en-IN" sz="2800" b="1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55864" y="5257800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</a:rPr>
              <a:t>108</a:t>
            </a:r>
            <a:endParaRPr lang="en-IN" sz="4000" b="1" dirty="0">
              <a:solidFill>
                <a:prstClr val="black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 rot="20247398">
            <a:off x="7907419" y="3092702"/>
            <a:ext cx="554728" cy="442782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</a:rPr>
              <a:t>108</a:t>
            </a:r>
            <a:endParaRPr lang="en-IN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45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Think F.A.S.T, Act Faster: Stroke Signs That Can't Wait | Urgent Team -  Family of Urgent Care and Walk-in Cent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61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llmedicare.com/wp-content/uploads/2015/10/stroke-sympto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688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Medical Emergency</a:t>
            </a:r>
            <a:b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Unwanted,</a:t>
            </a:r>
            <a:b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Unpleasant,</a:t>
            </a:r>
            <a:b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Unexpected,</a:t>
            </a:r>
            <a:b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3600" b="1" u="sng" dirty="0" smtClean="0">
                <a:solidFill>
                  <a:srgbClr val="0000FF"/>
                </a:solidFill>
                <a:latin typeface="Comic Sans MS" pitchFamily="66" charset="0"/>
              </a:rPr>
              <a:t>Unsettlement</a:t>
            </a: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in</a:t>
            </a:r>
            <a:b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Harmony of Health</a:t>
            </a:r>
            <a:endParaRPr lang="en-US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30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acls.net/images/stroke-ar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5" y="0"/>
            <a:ext cx="92226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935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hatsupatupstate.files.wordpress.com/2012/05/spee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52"/>
            <a:ext cx="9144000" cy="685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185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orum.gata.biz/images/icethumbs/1175x465/75/images/slides/ti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healthcare.utah.edu/neurosciences/images/stroke_time_lo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9144000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43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nlm.nih.gov/medlineplus/ency/images/ency/fullsize/17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193" y="0"/>
            <a:ext cx="91561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086600" y="6400800"/>
            <a:ext cx="2057400" cy="457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49535" y="914400"/>
            <a:ext cx="26741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Choking</a:t>
            </a:r>
            <a:endParaRPr lang="en-US" sz="5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10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cpraccess.com/www/images/heimlich_maneu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447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ufhealth.org/sites/default/files/graphics/images/en/1815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11"/>
          <a:stretch/>
        </p:blipFill>
        <p:spPr bwMode="auto">
          <a:xfrm>
            <a:off x="-18289" y="12192"/>
            <a:ext cx="9162289" cy="684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883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mage result for cp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9" y="-39878"/>
            <a:ext cx="9125712" cy="689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776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" y="50498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Thermal Injuries</a:t>
            </a:r>
            <a:endParaRPr lang="en-IN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http://www.dhakatribune.com/sites/default/files/imagecache/870x488_article_high/article/2014/03/08/7-bigstock-Burn-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0"/>
            <a:ext cx="62484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0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irstaidemergency.ca/wp-content/uploads/2013/07/Types-of-Burn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38" r="4027"/>
          <a:stretch/>
        </p:blipFill>
        <p:spPr bwMode="auto">
          <a:xfrm>
            <a:off x="0" y="46037"/>
            <a:ext cx="9144000" cy="681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880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Principles of First Aid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419600" cy="5105400"/>
          </a:xfrm>
        </p:spPr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Prevention of Ongoing Thermal Injury</a:t>
            </a:r>
          </a:p>
          <a:p>
            <a:r>
              <a:rPr lang="en-US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Dehydration</a:t>
            </a:r>
          </a:p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Dyselectrolytemia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Strict Asepsis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Pain Management</a:t>
            </a:r>
          </a:p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Psychological Support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Rehabilitation</a:t>
            </a:r>
          </a:p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Medico-Legal Issues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057400"/>
            <a:ext cx="46482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942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9164411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7250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doctoradamsmith.com/wp-content/uploads/2014/08/cooldownburn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57" r="10004"/>
          <a:stretch/>
        </p:blipFill>
        <p:spPr bwMode="auto">
          <a:xfrm>
            <a:off x="0" y="0"/>
            <a:ext cx="9144000" cy="685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76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ricebenowitz.com/wp-content/uploads/2014/10/Severe-Burn-Treatment-DC-Injury-Lawyer-Price-Benowitz-LLP-432x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34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366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609"/>
            <a:ext cx="9144000" cy="6835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1542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1" y="814859"/>
            <a:ext cx="9134789" cy="606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Changes in Electrical Burns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024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55" y="914401"/>
            <a:ext cx="9129445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Electrical Burns First Aid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94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025" y="9210"/>
            <a:ext cx="9131719" cy="684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980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3470" y="228600"/>
            <a:ext cx="5908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Acute Poisoning</a:t>
            </a:r>
            <a:endParaRPr lang="en-IN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146" name="Picture 2" descr="https://i.ytimg.com/vi/GezOEQEVWo0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8255" y="1524000"/>
            <a:ext cx="4572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14400" y="5638800"/>
            <a:ext cx="7237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Suicidal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</a:t>
            </a:r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Accidental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</a:t>
            </a:r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Homicidal</a:t>
            </a:r>
            <a:endParaRPr lang="en-US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510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gassaferegister.co.uk/images/student%20page%20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6894"/>
            <a:ext cx="9103360" cy="688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360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age result for poisoning first aid treat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47" y="0"/>
            <a:ext cx="91557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981200" y="5257800"/>
            <a:ext cx="6096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108</a:t>
            </a:r>
            <a:endParaRPr lang="en-IN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9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Principles of First Aid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27" t="31111" r="1932" b="20606"/>
          <a:stretch/>
        </p:blipFill>
        <p:spPr bwMode="auto">
          <a:xfrm>
            <a:off x="6928" y="1981200"/>
            <a:ext cx="9143999" cy="401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986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" y="0"/>
            <a:ext cx="913646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447800" y="1371600"/>
            <a:ext cx="6172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Learn, </a:t>
            </a:r>
            <a:r>
              <a:rPr lang="en-US" sz="2800" b="1" u="sng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Act,Save</a:t>
            </a:r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and Be Positive</a:t>
            </a:r>
            <a:endParaRPr lang="en-US" sz="28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59" y="6246725"/>
            <a:ext cx="913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You Need Not Be a Medical Person to Save Life or Limb</a:t>
            </a:r>
            <a:endParaRPr lang="en-US" sz="2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86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067800" cy="1143000"/>
          </a:xfrm>
        </p:spPr>
        <p:txBody>
          <a:bodyPr/>
          <a:lstStyle/>
          <a:p>
            <a:pPr algn="ctr"/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First Aid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157" b="9498"/>
          <a:stretch/>
        </p:blipFill>
        <p:spPr bwMode="auto">
          <a:xfrm>
            <a:off x="0" y="1371600"/>
            <a:ext cx="90678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1382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38400"/>
            <a:ext cx="9144000" cy="1752600"/>
          </a:xfrm>
        </p:spPr>
        <p:txBody>
          <a:bodyPr>
            <a:no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First Aid of </a:t>
            </a:r>
            <a:b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Poisonous Snake Bite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536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tbashoestring.files.wordpress.com/2011/03/midigama-feb-11_183-post.jpg?w=941&amp;h=6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5800" cy="353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static-content.springer.com/image/chp%3A10.1007%2F978-94-007-6288-6_19-3/MediaObjects/309965_0_En_19-3_Fig4_HTM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2694" y="0"/>
            <a:ext cx="4621306" cy="353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indianetzone.com/photos_gallery/68/1_Banded_Krai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26"/>
          <a:stretch/>
        </p:blipFill>
        <p:spPr bwMode="auto">
          <a:xfrm>
            <a:off x="0" y="3538212"/>
            <a:ext cx="4495800" cy="331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www.naturestills.com/wp-content/uploads/2014/03/Sea-Snak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2694" y="3538213"/>
            <a:ext cx="4621306" cy="331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0800" y="417077"/>
            <a:ext cx="13227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Cobra</a:t>
            </a:r>
            <a:endParaRPr lang="en-US" sz="32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86600" y="144030"/>
            <a:ext cx="1223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Viper</a:t>
            </a:r>
            <a:endParaRPr lang="en-US" sz="32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818" y="3898612"/>
            <a:ext cx="1168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Krait</a:t>
            </a:r>
            <a:endParaRPr lang="en-US" sz="32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3347" y="4038600"/>
            <a:ext cx="22829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Sea Snake</a:t>
            </a:r>
            <a:endParaRPr lang="en-US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20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assam.gov.in/Health-Care-CDAC-Kol/snake%20bite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>
              <a:solidFill>
                <a:prstClr val="black"/>
              </a:solidFill>
            </a:endParaRPr>
          </a:p>
        </p:txBody>
      </p:sp>
      <p:sp>
        <p:nvSpPr>
          <p:cNvPr id="3" name="AutoShape 4" descr="https://assam.gov.in/Health-Care-CDAC-Kol/snake%20bite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>
              <a:solidFill>
                <a:prstClr val="black"/>
              </a:solidFill>
            </a:endParaRPr>
          </a:p>
        </p:txBody>
      </p:sp>
      <p:pic>
        <p:nvPicPr>
          <p:cNvPr id="11270" name="Picture 6" descr="C:\Users\Hp\Desktop\Nice Pics\snake bit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13446"/>
            <a:ext cx="9033718" cy="684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95455" y="2510878"/>
            <a:ext cx="31886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Bite Marks</a:t>
            </a:r>
            <a:endParaRPr lang="en-US" sz="44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32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wildbackpacker.com/wp-content/uploads/2011/05/Snakebite_sympto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" y="0"/>
            <a:ext cx="91395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5506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thehindu.com/multimedia/dynamic/01215/TH22_snake_new2_ep_121539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012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008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First Aid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143000"/>
            <a:ext cx="4724400" cy="5638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Polyvalent Anti-Snake Venom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From Equine Serum</a:t>
            </a:r>
          </a:p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White Powder in Glass Ampoules/Vials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Always in &lt;25</a:t>
            </a:r>
            <a:r>
              <a:rPr lang="en-US" sz="3200" b="1" baseline="38000" dirty="0" smtClean="0">
                <a:solidFill>
                  <a:srgbClr val="CC00CC"/>
                </a:solidFill>
                <a:latin typeface="Comic Sans MS" pitchFamily="66" charset="0"/>
              </a:rPr>
              <a:t>0</a:t>
            </a:r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 C</a:t>
            </a:r>
          </a:p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Always Thro’ IV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Be Prepared For Anaphylaxis</a:t>
            </a:r>
          </a:p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No Test Dose</a:t>
            </a:r>
            <a:endParaRPr lang="en-US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51" r="15095"/>
          <a:stretch/>
        </p:blipFill>
        <p:spPr bwMode="auto">
          <a:xfrm>
            <a:off x="4648200" y="1295400"/>
            <a:ext cx="4343400" cy="2993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18" t="-1037" r="25198" b="1037"/>
          <a:stretch/>
        </p:blipFill>
        <p:spPr bwMode="auto">
          <a:xfrm>
            <a:off x="4648200" y="4329330"/>
            <a:ext cx="4343400" cy="2528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068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8" y="-1"/>
            <a:ext cx="9137302" cy="6851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200400" y="76200"/>
            <a:ext cx="2667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3352800" y="6477000"/>
            <a:ext cx="2362200" cy="374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295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Fresh Pictures\Newer Pictures\IMG_20170907_1139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5400"/>
            <a:ext cx="48768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" y="990600"/>
            <a:ext cx="451273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b="1" u="sng" dirty="0">
              <a:solidFill>
                <a:srgbClr val="FF00FF"/>
              </a:solidFill>
              <a:latin typeface="Comic Sans MS" pitchFamily="66" charset="0"/>
            </a:endParaRPr>
          </a:p>
          <a:p>
            <a:pPr algn="ctr"/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(Lt Col) </a:t>
            </a:r>
            <a:endParaRPr lang="en-U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en-US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Dr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 Ashok</a:t>
            </a:r>
          </a:p>
          <a:p>
            <a:pPr algn="ctr"/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sz="2400" b="1" dirty="0">
                <a:solidFill>
                  <a:srgbClr val="00B0F0"/>
                </a:solidFill>
                <a:latin typeface="Comic Sans MS" pitchFamily="66" charset="0"/>
              </a:rPr>
              <a:t>Cell </a:t>
            </a:r>
            <a:r>
              <a:rPr lang="en-US" sz="2400" b="1" dirty="0" smtClean="0">
                <a:solidFill>
                  <a:srgbClr val="00B0F0"/>
                </a:solidFill>
                <a:latin typeface="Comic Sans MS" pitchFamily="66" charset="0"/>
              </a:rPr>
              <a:t>and </a:t>
            </a:r>
            <a:r>
              <a:rPr lang="en-US" sz="2400" b="1" dirty="0" err="1" smtClean="0">
                <a:solidFill>
                  <a:srgbClr val="C00000"/>
                </a:solidFill>
              </a:rPr>
              <a:t>WhatsApp</a:t>
            </a:r>
            <a:r>
              <a:rPr lang="en-US" sz="2400" b="1" dirty="0" smtClean="0">
                <a:solidFill>
                  <a:srgbClr val="C00000"/>
                </a:solidFill>
              </a:rPr>
              <a:t> Number</a:t>
            </a:r>
          </a:p>
          <a:p>
            <a:pPr algn="ctr"/>
            <a:endParaRPr lang="en-US" sz="2400" b="1" dirty="0">
              <a:solidFill>
                <a:srgbClr val="C0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4000" b="1" dirty="0">
                <a:solidFill>
                  <a:srgbClr val="C00000"/>
                </a:solidFill>
                <a:latin typeface="Comic Sans MS" pitchFamily="66" charset="0"/>
              </a:rPr>
              <a:t>9618392200</a:t>
            </a:r>
          </a:p>
          <a:p>
            <a:pPr algn="ctr"/>
            <a:endParaRPr lang="en-US" sz="2400" dirty="0">
              <a:solidFill>
                <a:prstClr val="black"/>
              </a:solidFill>
            </a:endParaRPr>
          </a:p>
          <a:p>
            <a:pPr algn="ctr"/>
            <a:r>
              <a:rPr lang="en-US" sz="2400" b="1" dirty="0">
                <a:solidFill>
                  <a:srgbClr val="00B050"/>
                </a:solidFill>
                <a:latin typeface="Comic Sans MS" pitchFamily="66" charset="0"/>
              </a:rPr>
              <a:t>Email ID  : 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latin typeface="Comic Sans MS" pitchFamily="66" charset="0"/>
              </a:rPr>
              <a:t>d</a:t>
            </a:r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octorashok2010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@</a:t>
            </a:r>
            <a:r>
              <a:rPr lang="en-US" sz="3200" b="1" dirty="0">
                <a:solidFill>
                  <a:srgbClr val="FF0000"/>
                </a:solidFill>
                <a:latin typeface="Comic Sans MS" pitchFamily="66" charset="0"/>
              </a:rPr>
              <a:t>gmail.com</a:t>
            </a:r>
          </a:p>
        </p:txBody>
      </p:sp>
    </p:spTree>
    <p:extLst>
      <p:ext uri="{BB962C8B-B14F-4D97-AF65-F5344CB8AC3E}">
        <p14:creationId xmlns:p14="http://schemas.microsoft.com/office/powerpoint/2010/main" xmlns="" val="377990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Users\Hp\AppData\Local\Microsoft\Windows\Temporary Internet Files\Content.IE5\775JWJZJ\jinifur_flower_heart_by_jinifur-d4owmma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1480"/>
            <a:ext cx="7391400" cy="550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82259" y="2514599"/>
            <a:ext cx="40366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Thank You</a:t>
            </a:r>
            <a:endParaRPr lang="en-IN" sz="6000" b="1" u="sng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50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Contents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" y="914400"/>
            <a:ext cx="90678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Concept of Golden Hour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Heart Attack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Limb Injury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Head Injury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Spine Injury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Chest Injury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Abdo</a:t>
            </a: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Injury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Brain Stroke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Choking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Burns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Poisoning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Snake Bite &amp; First Aid</a:t>
            </a:r>
            <a:endParaRPr lang="en-US" sz="3200" b="1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86000"/>
            <a:ext cx="3333750" cy="289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7517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586" y="0"/>
            <a:ext cx="91395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239000" y="76200"/>
            <a:ext cx="1883009" cy="9906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858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What Is The Difference Between Brain And Mind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173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95" b="5318"/>
          <a:stretch/>
        </p:blipFill>
        <p:spPr bwMode="auto">
          <a:xfrm>
            <a:off x="-1" y="0"/>
            <a:ext cx="921223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9500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2954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671"/>
          <a:stretch/>
        </p:blipFill>
        <p:spPr bwMode="auto">
          <a:xfrm>
            <a:off x="-43544" y="13397"/>
            <a:ext cx="9187544" cy="6844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404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Inner Soul Voice - Blogger at Inner soul voice | Linked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225093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Soul</a:t>
            </a:r>
            <a:endParaRPr lang="en-US" sz="80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Micro-Element</a:t>
            </a:r>
            <a:endParaRPr lang="en-US" sz="66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915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67" b="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4724400" y="2057400"/>
            <a:ext cx="1447800" cy="76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743200" y="2971800"/>
            <a:ext cx="10668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143000" y="3886200"/>
            <a:ext cx="2286000" cy="76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096000" y="3886200"/>
            <a:ext cx="11430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57800" y="4876800"/>
            <a:ext cx="15240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2123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0048"/>
            <a:ext cx="9144000" cy="686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620000" y="5867400"/>
            <a:ext cx="1295400" cy="609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7543800" y="6248400"/>
            <a:ext cx="14478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1917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1724" y="53591"/>
            <a:ext cx="9155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Self Control of Mind</a:t>
            </a:r>
            <a:endParaRPr lang="en-US" sz="5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11724" y="1210616"/>
            <a:ext cx="914399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Ability to Manage Your </a:t>
            </a:r>
          </a:p>
          <a:p>
            <a:pPr algn="ctr"/>
            <a:r>
              <a:rPr lang="en-US" sz="36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Thoughts, Emotions, and Behaviors 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to </a:t>
            </a:r>
          </a:p>
          <a:p>
            <a:pPr algn="ctr"/>
            <a:r>
              <a:rPr lang="en-US" sz="36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Achieve Your Goals 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and </a:t>
            </a:r>
          </a:p>
          <a:p>
            <a:pPr algn="ctr"/>
            <a:r>
              <a:rPr lang="en-US" sz="36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Avoid Negative Outcomes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ctr"/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 </a:t>
            </a:r>
          </a:p>
          <a:p>
            <a:pPr algn="ctr"/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It's 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6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Crucial Skill 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for </a:t>
            </a:r>
          </a:p>
          <a:p>
            <a:pPr algn="ctr"/>
            <a:r>
              <a:rPr lang="en-US" sz="36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Navigating Life's Challenges 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and </a:t>
            </a:r>
          </a:p>
          <a:p>
            <a:pPr algn="ctr"/>
            <a:r>
              <a:rPr lang="en-US" sz="36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Achieving Personal Success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ctr"/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en-US" sz="36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Yoga Enables You 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to Control Your Mind 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531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9" y="457200"/>
            <a:ext cx="9144000" cy="5364162"/>
          </a:xfrm>
        </p:spPr>
        <p:txBody>
          <a:bodyPr>
            <a:norm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Golden Hour</a:t>
            </a:r>
            <a:b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6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6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First</a:t>
            </a:r>
            <a:r>
              <a:rPr 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60 min </a:t>
            </a:r>
            <a:br>
              <a:rPr 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After Any Medical Emergency,</a:t>
            </a:r>
            <a:b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(Morbidity &amp; Mortality are </a:t>
            </a:r>
            <a:r>
              <a:rPr lang="en-US" sz="3200" b="1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Minimised</a:t>
            </a:r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</a:t>
            </a:r>
            <a:endParaRPr lang="en-US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6739" y="1828800"/>
            <a:ext cx="238125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624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45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6899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446" y="0"/>
            <a:ext cx="916744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036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05" y="-18841"/>
            <a:ext cx="9101295" cy="6876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081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7682" y="0"/>
            <a:ext cx="918168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2804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675" y="3276600"/>
            <a:ext cx="3801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Suryanamaskara</a:t>
            </a:r>
            <a:endParaRPr lang="en-US" sz="36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275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8001000" y="76200"/>
            <a:ext cx="9906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1278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201" y="-18836"/>
            <a:ext cx="9220201" cy="687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50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84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94" t="18462" r="2437"/>
          <a:stretch/>
        </p:blipFill>
        <p:spPr bwMode="auto">
          <a:xfrm>
            <a:off x="10047" y="0"/>
            <a:ext cx="91508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3733800"/>
            <a:ext cx="275908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Diabetes</a:t>
            </a:r>
          </a:p>
          <a:p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Hypertension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Left Arrow 2"/>
          <p:cNvSpPr/>
          <p:nvPr/>
        </p:nvSpPr>
        <p:spPr>
          <a:xfrm rot="20322017">
            <a:off x="2260637" y="3591492"/>
            <a:ext cx="1199202" cy="386204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Arrow 3"/>
          <p:cNvSpPr/>
          <p:nvPr/>
        </p:nvSpPr>
        <p:spPr>
          <a:xfrm rot="18696257">
            <a:off x="2698475" y="4657343"/>
            <a:ext cx="1449342" cy="420373"/>
          </a:xfrm>
          <a:prstGeom prst="lef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493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4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314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58" y="838200"/>
            <a:ext cx="9106842" cy="59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Tri-modal Death Distribution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9200" y="1219200"/>
            <a:ext cx="7946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Major Trauma to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Head,Neck,Chest,Abdo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and Pelvis</a:t>
            </a:r>
          </a:p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Massive Heart Attack, Major Brain Hemorrhage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4572000" y="2971800"/>
            <a:ext cx="228600" cy="864025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876800" y="3172979"/>
            <a:ext cx="3020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Mostly Preventable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23808" y="4124681"/>
            <a:ext cx="2320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Complications</a:t>
            </a:r>
          </a:p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Sepsis</a:t>
            </a:r>
          </a:p>
          <a:p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Totally</a:t>
            </a:r>
          </a:p>
          <a:p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Preventable</a:t>
            </a:r>
            <a:endParaRPr lang="en-US" sz="2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01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0886"/>
            <a:ext cx="9144001" cy="686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4247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934"/>
            <a:ext cx="9144000" cy="6837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43000" y="20934"/>
            <a:ext cx="1371600" cy="4362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590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illustrating balanced diet components"/>
          <p:cNvPicPr>
            <a:picLocks noChangeAspect="1" noChangeArrowheads="1"/>
          </p:cNvPicPr>
          <p:nvPr/>
        </p:nvPicPr>
        <p:blipFill>
          <a:blip r:embed="rId2"/>
          <a:srcRect t="1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713647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95220" rIns="0" bIns="190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Practical Tips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(The Plate Method)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40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Half Your Plate: Fruits &amp; Vegetables.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One-Quarter: Whole Grains.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One-Quarter: Proteins.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Add: Healthy Fats in Moderation and  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 P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lenty of Water. 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AutoShape 2" descr="https://www.kathysmith.com/wp-content/uploads/2019/10/Screen-Shot-2019-10-24-at-3.05.58-P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108" name="AutoShape 4" descr="https://www.kathysmith.com/wp-content/uploads/2019/10/Screen-Shot-2019-10-24-at-3.05.58-P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110" name="AutoShape 6" descr="The Plate Method - Kathy Smit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112" name="AutoShape 8" descr="The Plate Method - Kathy Smit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5114" name="Picture 10" descr="The Plate Method: A Simple Approach to Nutrition - Urban Athletic Clu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9 Inch Plate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  </a:t>
            </a:r>
            <a:r>
              <a:rPr lang="en-US" sz="44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Veg</a:t>
            </a:r>
            <a:r>
              <a:rPr lang="en-US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/Non </a:t>
            </a:r>
            <a:r>
              <a:rPr lang="en-US" sz="44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Veg</a:t>
            </a:r>
            <a:endParaRPr lang="en-US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Non–Starchy </a:t>
            </a:r>
            <a:r>
              <a:rPr lang="en-US" sz="44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Veg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en-US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Whole Grains</a:t>
            </a:r>
            <a:endParaRPr lang="en-US" sz="4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Diabetes: Using the Diabetes Plate Method to Plan Meals | NorthSho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 descr="Junk food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142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16898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XXX</a:t>
            </a:r>
            <a:endParaRPr lang="en-US" sz="54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Milk choco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Sugary drink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228600"/>
            <a:ext cx="9144001" cy="7086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-2286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X All Soft Drinks X</a:t>
            </a:r>
            <a:endParaRPr lang="en-US" sz="66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5 Indian ice cream brands featured in 'World's 100 most iconic ice creams'  list | - Times of Ind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889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xpedition">
  <a:themeElements>
    <a:clrScheme name="Expedition 2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8DE"/>
      </a:accent5>
      <a:accent6>
        <a:srgbClr val="C28C73"/>
      </a:accent6>
      <a:hlink>
        <a:srgbClr val="993300"/>
      </a:hlink>
      <a:folHlink>
        <a:srgbClr val="666600"/>
      </a:folHlink>
    </a:clrScheme>
    <a:fontScheme name="Expedi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Expedition 1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2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4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8"/>
        </a:accent5>
        <a:accent6>
          <a:srgbClr val="777B9B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17594</TotalTime>
  <Words>542</Words>
  <Application>Microsoft Office PowerPoint</Application>
  <PresentationFormat>On-screen Show (4:3)</PresentationFormat>
  <Paragraphs>209</Paragraphs>
  <Slides>111</Slides>
  <Notes>0</Notes>
  <HiddenSlides>6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111</vt:i4>
      </vt:variant>
    </vt:vector>
  </HeadingPairs>
  <TitlesOfParts>
    <vt:vector size="117" baseType="lpstr">
      <vt:lpstr>Office Theme</vt:lpstr>
      <vt:lpstr>Expedition</vt:lpstr>
      <vt:lpstr>1_Office Theme</vt:lpstr>
      <vt:lpstr>2_Office Theme</vt:lpstr>
      <vt:lpstr>28_Office Theme</vt:lpstr>
      <vt:lpstr>Crayons</vt:lpstr>
      <vt:lpstr>Golden Hour</vt:lpstr>
      <vt:lpstr>Slide 2</vt:lpstr>
      <vt:lpstr>Slide 3</vt:lpstr>
      <vt:lpstr>Medical Emergency  Unwanted, Unpleasant, Unexpected, Unsettlement in Harmony of Health</vt:lpstr>
      <vt:lpstr>Slide 5</vt:lpstr>
      <vt:lpstr>Slide 6</vt:lpstr>
      <vt:lpstr>Contents</vt:lpstr>
      <vt:lpstr>Golden Hour   First 60 min  After Any Medical Emergency, (Morbidity &amp; Mortality are Minimised)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HQ ECM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Serious Head Injury</vt:lpstr>
      <vt:lpstr>First Aid in Head Injuries</vt:lpstr>
      <vt:lpstr>Spinal Trauma</vt:lpstr>
      <vt:lpstr>Slide 29</vt:lpstr>
      <vt:lpstr>Slide 30</vt:lpstr>
      <vt:lpstr>Slide 31</vt:lpstr>
      <vt:lpstr>Slide 32</vt:lpstr>
      <vt:lpstr>Slide 33</vt:lpstr>
      <vt:lpstr>Slide 34</vt:lpstr>
      <vt:lpstr>Pelvic Fractures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Principles of First Aid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Principles of First Aid</vt:lpstr>
      <vt:lpstr>First Aid</vt:lpstr>
      <vt:lpstr>First Aid of  Poisonous Snake Bite</vt:lpstr>
      <vt:lpstr>Slide 62</vt:lpstr>
      <vt:lpstr>Slide 63</vt:lpstr>
      <vt:lpstr>Slide 64</vt:lpstr>
      <vt:lpstr>Slide 65</vt:lpstr>
      <vt:lpstr>First Aid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Golden Hour</dc:title>
  <dc:creator>NEW</dc:creator>
  <cp:lastModifiedBy>user</cp:lastModifiedBy>
  <cp:revision>58</cp:revision>
  <dcterms:created xsi:type="dcterms:W3CDTF">2006-08-16T00:00:00Z</dcterms:created>
  <dcterms:modified xsi:type="dcterms:W3CDTF">2026-02-04T06:53:54Z</dcterms:modified>
</cp:coreProperties>
</file>